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8"/>
  </p:notesMasterIdLst>
  <p:sldIdLst>
    <p:sldId id="258" r:id="rId2"/>
    <p:sldId id="259" r:id="rId3"/>
    <p:sldId id="260" r:id="rId4"/>
    <p:sldId id="263" r:id="rId5"/>
    <p:sldId id="264" r:id="rId6"/>
    <p:sldId id="268" r:id="rId7"/>
    <p:sldId id="265" r:id="rId8"/>
    <p:sldId id="269" r:id="rId9"/>
    <p:sldId id="270" r:id="rId10"/>
    <p:sldId id="271" r:id="rId11"/>
    <p:sldId id="272" r:id="rId12"/>
    <p:sldId id="273" r:id="rId13"/>
    <p:sldId id="274" r:id="rId14"/>
    <p:sldId id="267" r:id="rId15"/>
    <p:sldId id="275" r:id="rId16"/>
    <p:sldId id="276" r:id="rId17"/>
  </p:sldIdLst>
  <p:sldSz cx="12192000" cy="6858000"/>
  <p:notesSz cx="6858000" cy="9144000"/>
  <p:embeddedFontLst>
    <p:embeddedFont>
      <p:font typeface="나눔스퀘어 Bold" panose="020B0600000101010101" pitchFamily="50" charset="-127"/>
      <p:bold r:id="rId19"/>
    </p:embeddedFont>
    <p:embeddedFont>
      <p:font typeface="나눔스퀘어 ExtraBold" panose="020B0600000101010101" pitchFamily="50" charset="-127"/>
      <p:bold r:id="rId20"/>
    </p:embeddedFont>
    <p:embeddedFont>
      <p:font typeface="한컴 윤체 L" panose="02020603020101020101" pitchFamily="18" charset="-127"/>
      <p:regular r:id="rId21"/>
    </p:embeddedFont>
    <p:embeddedFont>
      <p:font typeface="나눔바른고딕 UltraLight" panose="020B0603020101020101" pitchFamily="50" charset="-127"/>
      <p:regular r:id="rId22"/>
    </p:embeddedFont>
    <p:embeddedFont>
      <p:font typeface="나눔스퀘어라운드 Regular" panose="020B0600000101010101" pitchFamily="50" charset="-127"/>
      <p:regular r:id="rId23"/>
    </p:embeddedFont>
    <p:embeddedFont>
      <p:font typeface="맑은 고딕" panose="020B0503020000020004" pitchFamily="50" charset="-127"/>
      <p:regular r:id="rId24"/>
      <p:bold r:id="rId2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규영 신" initials="규신" lastIdx="2" clrIdx="0"/>
  <p:cmAuthor id="1" name="강민경" initials="강"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48" autoAdjust="0"/>
    <p:restoredTop sz="83506" autoAdjust="0"/>
  </p:normalViewPr>
  <p:slideViewPr>
    <p:cSldViewPr snapToGrid="0">
      <p:cViewPr varScale="1">
        <p:scale>
          <a:sx n="96" d="100"/>
          <a:sy n="96" d="100"/>
        </p:scale>
        <p:origin x="-131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5-19T01:06:19.570" idx="1">
    <p:pos x="1905" y="1507"/>
    <p:text>발표할 때 "이순신 장군은 백의 종군이 2번 되었습니다. 첫 번째 이유는여진족과의 녹둔도의 전투에서 패배를 하여서 백의 종군이 되었습니다. 하지만 이순신 장군은 그 전부터 녹둔도의 병력이 더 필요하다고 요청하였지만 외면당했습니다. 이 모든 책임을 이순신 장군에게 씌여지면서 첫번째 백의 종군 형벌을 받게 되었습니다."</p:text>
    <p:extLst>
      <p:ext uri="{C676402C-5697-4E1C-873F-D02D1690AC5C}">
        <p15:threadingInfo xmlns:p15="http://schemas.microsoft.com/office/powerpoint/2012/main" timeZoneBias="-540"/>
      </p:ext>
    </p:extLst>
  </p:cm>
  <p:cm authorId="0" dt="2019-05-19T01:08:10.006" idx="2">
    <p:pos x="1538" y="1855"/>
    <p:text>"두 번째 이유는 선조는 왜군이 쳐들어 온다고 평양을 버리고 도망을 가서 민심을 잃었지만, 이순신 장군은 왜군과의 전쟁에서 승리하여서 백성들은 이순신 장군이 있는 곳으로 많이 떠났습니다. 능력이 있는 이순신 장군을 선조는 질투를 하였습니다.  그래서 역모죄를 만들고 두 번째 백의 종군 형벌을 받게되었습니다." 이렇게 말해주면 좋을 것 같습니다!</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5-20T00:58:16.977" idx="1">
    <p:pos x="2486" y="1972"/>
    <p:text>정유일기(난중일기)중 죽고자 하면 살고, 살고자 하면 죽는다. 또한 한 사람이 길목을 지키면 천 명도 두렵게 할 수 있다..... 조금이라도 군령을 어긴다면 즉각 군법으로 다스리리라 라고 명량해전 전 적어놓으신 대목이 있는데,
다음으로 보여줄 명량의 참고영상중 같은 대사가 나와서 이 영상을 보여주고 여기서 군율과 신뢰의 리더십을 느낄 수 있었다라고 하는것이 나을지 고민중
=&gt; 영상 직후에 말하는게 조금 더 효과적일것 같다</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9-05-20T00:57:25.896" idx="2">
    <p:pos x="6544" y="3508"/>
    <p:text>살고자하면 죽을것이고, 죽고자 하면 살 것이다
음성제거 해 놓음.</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07F846-6E2A-4E29-9FFE-27777ECF48ED}" type="datetimeFigureOut">
              <a:rPr lang="ko-KR" altLang="en-US" smtClean="0"/>
              <a:t>2019-05-20</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1A7578-6220-4E5C-AC01-7F95987D723C}" type="slidenum">
              <a:rPr lang="ko-KR" altLang="en-US" smtClean="0"/>
              <a:t>‹#›</a:t>
            </a:fld>
            <a:endParaRPr lang="ko-KR" altLang="en-US"/>
          </a:p>
        </p:txBody>
      </p:sp>
    </p:spTree>
    <p:extLst>
      <p:ext uri="{BB962C8B-B14F-4D97-AF65-F5344CB8AC3E}">
        <p14:creationId xmlns:p14="http://schemas.microsoft.com/office/powerpoint/2010/main" val="125142847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ko-KR" altLang="en-US" sz="1200" dirty="0" smtClean="0">
                <a:solidFill>
                  <a:prstClr val="white">
                    <a:lumMod val="50000"/>
                  </a:prstClr>
                </a:solidFill>
              </a:rPr>
              <a:t>말 그대로 장수가 모든 직위와 관직을 잃고 칼 한 자루 쥐고 최전선에서 싸우는 매우 강력한 형벌</a:t>
            </a:r>
            <a:endParaRPr lang="en-US" altLang="ko-KR" sz="1200" dirty="0" smtClean="0">
              <a:solidFill>
                <a:prstClr val="white">
                  <a:lumMod val="50000"/>
                </a:prstClr>
              </a:solidFill>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solidFill>
                  <a:prstClr val="white">
                    <a:lumMod val="50000"/>
                  </a:prstClr>
                </a:solidFill>
              </a:rPr>
              <a:t>-&gt;</a:t>
            </a:r>
            <a:r>
              <a:rPr lang="en-US" altLang="ko-KR" sz="1200" baseline="0" dirty="0" smtClean="0">
                <a:solidFill>
                  <a:prstClr val="white">
                    <a:lumMod val="50000"/>
                  </a:prstClr>
                </a:solidFill>
              </a:rPr>
              <a:t> </a:t>
            </a:r>
            <a:r>
              <a:rPr lang="ko-KR" altLang="en-US" sz="1200" baseline="0" dirty="0" smtClean="0">
                <a:solidFill>
                  <a:prstClr val="white">
                    <a:lumMod val="50000"/>
                  </a:prstClr>
                </a:solidFill>
              </a:rPr>
              <a:t>이것이 특별한 이력은 맞지만</a:t>
            </a:r>
            <a:r>
              <a:rPr lang="en-US" altLang="ko-KR" sz="1200" baseline="0" dirty="0" smtClean="0">
                <a:solidFill>
                  <a:prstClr val="white">
                    <a:lumMod val="50000"/>
                  </a:prstClr>
                </a:solidFill>
              </a:rPr>
              <a:t>, </a:t>
            </a:r>
            <a:r>
              <a:rPr lang="ko-KR" altLang="en-US" sz="1200" baseline="0" dirty="0" smtClean="0">
                <a:solidFill>
                  <a:prstClr val="white">
                    <a:lumMod val="50000"/>
                  </a:prstClr>
                </a:solidFill>
              </a:rPr>
              <a:t>이 수업과 이 피피티에서 왜 선정했는지에 대한 이유가 있으면 </a:t>
            </a:r>
            <a:r>
              <a:rPr lang="ko-KR" altLang="en-US" sz="1200" baseline="0" dirty="0" err="1" smtClean="0">
                <a:solidFill>
                  <a:prstClr val="white">
                    <a:lumMod val="50000"/>
                  </a:prstClr>
                </a:solidFill>
              </a:rPr>
              <a:t>좋을거같아요</a:t>
            </a:r>
            <a:r>
              <a:rPr lang="en-US" altLang="ko-KR" sz="1200" baseline="0" dirty="0" smtClean="0">
                <a:solidFill>
                  <a:prstClr val="white">
                    <a:lumMod val="50000"/>
                  </a:prstClr>
                </a:solidFill>
              </a:rPr>
              <a:t>!</a:t>
            </a:r>
            <a:endParaRPr lang="en-US" altLang="ko-KR" sz="1200" dirty="0" smtClean="0">
              <a:solidFill>
                <a:prstClr val="white">
                  <a:lumMod val="50000"/>
                </a:prstClr>
              </a:solidFill>
            </a:endParaRPr>
          </a:p>
          <a:p>
            <a:endParaRPr lang="ko-KR" altLang="en-US" dirty="0"/>
          </a:p>
        </p:txBody>
      </p:sp>
      <p:sp>
        <p:nvSpPr>
          <p:cNvPr id="4" name="슬라이드 번호 개체 틀 3"/>
          <p:cNvSpPr>
            <a:spLocks noGrp="1"/>
          </p:cNvSpPr>
          <p:nvPr>
            <p:ph type="sldNum" sz="quarter" idx="10"/>
          </p:nvPr>
        </p:nvSpPr>
        <p:spPr/>
        <p:txBody>
          <a:bodyPr/>
          <a:lstStyle/>
          <a:p>
            <a:fld id="{B91A7578-6220-4E5C-AC01-7F95987D723C}" type="slidenum">
              <a:rPr lang="ko-KR" altLang="en-US" smtClean="0"/>
              <a:t>5</a:t>
            </a:fld>
            <a:endParaRPr lang="ko-KR" altLang="en-US"/>
          </a:p>
        </p:txBody>
      </p:sp>
    </p:spTree>
    <p:extLst>
      <p:ext uri="{BB962C8B-B14F-4D97-AF65-F5344CB8AC3E}">
        <p14:creationId xmlns:p14="http://schemas.microsoft.com/office/powerpoint/2010/main" val="1930342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어지러울 란</a:t>
            </a:r>
            <a:r>
              <a:rPr lang="en-US" altLang="ko-KR" dirty="0" smtClean="0"/>
              <a:t>, </a:t>
            </a:r>
            <a:r>
              <a:rPr lang="ko-KR" altLang="en-US" dirty="0" smtClean="0"/>
              <a:t>가운데 중</a:t>
            </a:r>
            <a:r>
              <a:rPr lang="en-US" altLang="ko-KR" dirty="0" smtClean="0"/>
              <a:t>, </a:t>
            </a:r>
            <a:r>
              <a:rPr lang="ko-KR" altLang="en-US" dirty="0" smtClean="0"/>
              <a:t>날 일</a:t>
            </a:r>
            <a:r>
              <a:rPr lang="en-US" altLang="ko-KR" dirty="0" smtClean="0"/>
              <a:t>, </a:t>
            </a:r>
            <a:r>
              <a:rPr lang="ko-KR" altLang="en-US" dirty="0" smtClean="0"/>
              <a:t>기록하다 기 </a:t>
            </a:r>
            <a:r>
              <a:rPr lang="en-US" altLang="ko-KR" dirty="0" smtClean="0"/>
              <a:t>= </a:t>
            </a:r>
            <a:r>
              <a:rPr lang="ko-KR" altLang="en-US" dirty="0" err="1" smtClean="0"/>
              <a:t>전란중</a:t>
            </a:r>
            <a:r>
              <a:rPr lang="ko-KR" altLang="en-US" dirty="0" smtClean="0"/>
              <a:t> 쓴 일기</a:t>
            </a:r>
            <a:r>
              <a:rPr lang="en-US" altLang="ko-KR" dirty="0" smtClean="0"/>
              <a:t>.</a:t>
            </a:r>
          </a:p>
          <a:p>
            <a:endParaRPr lang="en-US" altLang="ko-KR" dirty="0" smtClean="0"/>
          </a:p>
          <a:p>
            <a:r>
              <a:rPr lang="ko-KR" altLang="en-US" baseline="0" dirty="0" smtClean="0"/>
              <a:t>중간 세 줄 </a:t>
            </a:r>
            <a:r>
              <a:rPr lang="en-US" altLang="ko-KR" baseline="0" dirty="0" smtClean="0"/>
              <a:t>( </a:t>
            </a:r>
            <a:r>
              <a:rPr lang="ko-KR" altLang="en-US" baseline="0" dirty="0" smtClean="0"/>
              <a:t>자신에 대한 성찰 </a:t>
            </a:r>
            <a:r>
              <a:rPr lang="en-US" altLang="ko-KR" baseline="0" dirty="0" smtClean="0"/>
              <a:t>... ) </a:t>
            </a:r>
            <a:r>
              <a:rPr lang="ko-KR" altLang="en-US" baseline="0" dirty="0" smtClean="0"/>
              <a:t>등을 읽으며 </a:t>
            </a:r>
            <a:r>
              <a:rPr lang="ko-KR" altLang="en-US" baseline="0" dirty="0" err="1" smtClean="0"/>
              <a:t>알수있는것은</a:t>
            </a:r>
            <a:r>
              <a:rPr lang="en-US" altLang="ko-KR" baseline="0" dirty="0" smtClean="0"/>
              <a:t>?</a:t>
            </a:r>
          </a:p>
          <a:p>
            <a:r>
              <a:rPr lang="en-US" altLang="ko-KR" baseline="0" dirty="0" smtClean="0"/>
              <a:t>-&gt; </a:t>
            </a:r>
            <a:r>
              <a:rPr lang="ko-KR" altLang="en-US" baseline="0" dirty="0" smtClean="0"/>
              <a:t>끊임없는 반성과 자기 성찰</a:t>
            </a:r>
            <a:r>
              <a:rPr lang="en-US" altLang="ko-KR" baseline="0" dirty="0" smtClean="0"/>
              <a:t>, </a:t>
            </a:r>
            <a:r>
              <a:rPr lang="ko-KR" altLang="en-US" baseline="0" dirty="0" smtClean="0"/>
              <a:t>즉 </a:t>
            </a:r>
            <a:endParaRPr lang="en-US" altLang="ko-KR" baseline="0" dirty="0" smtClean="0"/>
          </a:p>
          <a:p>
            <a:r>
              <a:rPr lang="ko-KR" altLang="en-US" baseline="0" dirty="0" err="1" smtClean="0"/>
              <a:t>셀프</a:t>
            </a:r>
            <a:r>
              <a:rPr lang="ko-KR" altLang="en-US" baseline="0" dirty="0" smtClean="0"/>
              <a:t> 리더십의 수행이다</a:t>
            </a:r>
            <a:r>
              <a:rPr lang="en-US" altLang="ko-KR" baseline="0" dirty="0" smtClean="0"/>
              <a:t>.. </a:t>
            </a:r>
            <a:r>
              <a:rPr lang="ko-KR" altLang="en-US" baseline="0" dirty="0" smtClean="0"/>
              <a:t>라는 식으로</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B91A7578-6220-4E5C-AC01-7F95987D723C}" type="slidenum">
              <a:rPr lang="ko-KR" altLang="en-US" smtClean="0"/>
              <a:t>7</a:t>
            </a:fld>
            <a:endParaRPr lang="ko-KR" altLang="en-US"/>
          </a:p>
        </p:txBody>
      </p:sp>
    </p:spTree>
    <p:extLst>
      <p:ext uri="{BB962C8B-B14F-4D97-AF65-F5344CB8AC3E}">
        <p14:creationId xmlns:p14="http://schemas.microsoft.com/office/powerpoint/2010/main" val="2670394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이 장면에서 느낄 수 있는 것 </a:t>
            </a:r>
            <a:r>
              <a:rPr lang="en-US" altLang="ko-KR" dirty="0" smtClean="0"/>
              <a:t>= </a:t>
            </a:r>
            <a:r>
              <a:rPr lang="ko-KR" altLang="en-US" dirty="0" smtClean="0"/>
              <a:t>카리스마적</a:t>
            </a:r>
            <a:r>
              <a:rPr lang="en-US" altLang="ko-KR" dirty="0" smtClean="0"/>
              <a:t>, </a:t>
            </a:r>
            <a:r>
              <a:rPr lang="ko-KR" altLang="en-US" dirty="0" smtClean="0"/>
              <a:t>군율 리더십</a:t>
            </a:r>
            <a:endParaRPr lang="ko-KR" altLang="en-US" dirty="0"/>
          </a:p>
        </p:txBody>
      </p:sp>
      <p:sp>
        <p:nvSpPr>
          <p:cNvPr id="4" name="슬라이드 번호 개체 틀 3"/>
          <p:cNvSpPr>
            <a:spLocks noGrp="1"/>
          </p:cNvSpPr>
          <p:nvPr>
            <p:ph type="sldNum" sz="quarter" idx="10"/>
          </p:nvPr>
        </p:nvSpPr>
        <p:spPr/>
        <p:txBody>
          <a:bodyPr/>
          <a:lstStyle/>
          <a:p>
            <a:fld id="{B91A7578-6220-4E5C-AC01-7F95987D723C}" type="slidenum">
              <a:rPr lang="ko-KR" altLang="en-US" smtClean="0"/>
              <a:t>11</a:t>
            </a:fld>
            <a:endParaRPr lang="ko-KR" altLang="en-US"/>
          </a:p>
        </p:txBody>
      </p:sp>
    </p:spTree>
    <p:extLst>
      <p:ext uri="{BB962C8B-B14F-4D97-AF65-F5344CB8AC3E}">
        <p14:creationId xmlns:p14="http://schemas.microsoft.com/office/powerpoint/2010/main" val="2958417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여기서 느낄 수 있는 리더십은 </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B91A7578-6220-4E5C-AC01-7F95987D723C}" type="slidenum">
              <a:rPr lang="ko-KR" altLang="en-US" smtClean="0"/>
              <a:t>12</a:t>
            </a:fld>
            <a:endParaRPr lang="ko-KR" altLang="en-US"/>
          </a:p>
        </p:txBody>
      </p:sp>
    </p:spTree>
    <p:extLst>
      <p:ext uri="{BB962C8B-B14F-4D97-AF65-F5344CB8AC3E}">
        <p14:creationId xmlns:p14="http://schemas.microsoft.com/office/powerpoint/2010/main" val="741612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91A7578-6220-4E5C-AC01-7F95987D723C}" type="slidenum">
              <a:rPr lang="ko-KR" altLang="en-US" smtClean="0"/>
              <a:t>13</a:t>
            </a:fld>
            <a:endParaRPr lang="ko-KR" altLang="en-US"/>
          </a:p>
        </p:txBody>
      </p:sp>
    </p:spTree>
    <p:extLst>
      <p:ext uri="{BB962C8B-B14F-4D97-AF65-F5344CB8AC3E}">
        <p14:creationId xmlns:p14="http://schemas.microsoft.com/office/powerpoint/2010/main" val="2944767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최근 시사 이슈랑 더불어서 발표</a:t>
            </a:r>
            <a:r>
              <a:rPr lang="ko-KR" altLang="en-US" baseline="0" dirty="0" smtClean="0"/>
              <a:t> 때</a:t>
            </a:r>
            <a:r>
              <a:rPr lang="ko-KR" altLang="en-US" dirty="0" smtClean="0"/>
              <a:t> 말하면 효과가 좋을 것 같습니다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B91A7578-6220-4E5C-AC01-7F95987D723C}" type="slidenum">
              <a:rPr lang="ko-KR" altLang="en-US" smtClean="0"/>
              <a:t>14</a:t>
            </a:fld>
            <a:endParaRPr lang="ko-KR" altLang="en-US"/>
          </a:p>
        </p:txBody>
      </p:sp>
    </p:spTree>
    <p:extLst>
      <p:ext uri="{BB962C8B-B14F-4D97-AF65-F5344CB8AC3E}">
        <p14:creationId xmlns:p14="http://schemas.microsoft.com/office/powerpoint/2010/main" val="4067575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클릭하시면서 말씀하시면 될 것 같아요</a:t>
            </a:r>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B91A7578-6220-4E5C-AC01-7F95987D723C}" type="slidenum">
              <a:rPr lang="ko-KR" altLang="en-US" smtClean="0"/>
              <a:t>15</a:t>
            </a:fld>
            <a:endParaRPr lang="ko-KR" altLang="en-US"/>
          </a:p>
        </p:txBody>
      </p:sp>
    </p:spTree>
    <p:extLst>
      <p:ext uri="{BB962C8B-B14F-4D97-AF65-F5344CB8AC3E}">
        <p14:creationId xmlns:p14="http://schemas.microsoft.com/office/powerpoint/2010/main" val="4067575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클릭하시면서 말씀하시면 될 것 같아요</a:t>
            </a:r>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B91A7578-6220-4E5C-AC01-7F95987D723C}" type="slidenum">
              <a:rPr lang="ko-KR" altLang="en-US" smtClean="0"/>
              <a:t>16</a:t>
            </a:fld>
            <a:endParaRPr lang="ko-KR" altLang="en-US"/>
          </a:p>
        </p:txBody>
      </p:sp>
    </p:spTree>
    <p:extLst>
      <p:ext uri="{BB962C8B-B14F-4D97-AF65-F5344CB8AC3E}">
        <p14:creationId xmlns:p14="http://schemas.microsoft.com/office/powerpoint/2010/main" val="4067575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C4B5A23-C81F-4AF5-A748-1D1EE93505F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xmlns="" id="{26F8B85E-9692-4475-9B5C-3E3DB5D88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xmlns="" id="{BC005B73-604A-4AB5-8137-DDC71FB7678B}"/>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xmlns="" id="{D657B5ED-EDEA-4726-A63A-ABCD88DDA24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xmlns="" id="{EE561B83-F1A6-46DA-BD34-3B375CB3487C}"/>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52449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9E36BD6-A4CF-4B25-AB1E-51253291E2B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xmlns="" id="{8749623F-E56B-4F2D-8C1B-7FE5A670887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xmlns="" id="{638878DC-1F89-454E-8C22-21927454BB66}"/>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xmlns="" id="{A9C32D40-FC59-4599-8DB0-4EDB55159969}"/>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xmlns="" id="{C4BECE70-0B94-4918-8A6B-CE318F78DB6B}"/>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4291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xmlns="" id="{1CC509A6-106F-4F30-B678-2B05478C05A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xmlns="" id="{4728D6E4-1D89-4B38-BBBD-0F051698128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xmlns="" id="{5C995D7F-87F4-4EAE-B067-A371E5D3C9ED}"/>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xmlns="" id="{B56F322D-4B78-410F-883C-30640F0A1B9B}"/>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xmlns="" id="{D8A676F9-DE6E-4CF9-8A5F-C636669B6A79}"/>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0523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F2AFF599-F9A5-411F-BFB9-C4FB2A3A31B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xmlns="" id="{193CECED-CCAF-4DDD-B539-F3AF15540E0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xmlns="" id="{BC0C8BE3-B2E2-4859-8481-2ADA01A44F0B}"/>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xmlns="" id="{288CDC39-E89C-42A8-9B52-C7D6DAC2A6D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xmlns="" id="{E1B28C08-4C0A-48B8-A2D2-41A018AB93AC}"/>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725340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CB24B900-D8B5-4B2F-9A9B-DAFD4392384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xmlns="" id="{46D0AAEF-5449-4C97-B530-902BE63F1B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xmlns="" id="{598CE2F0-2D83-432D-AAAB-53B7BDADB673}"/>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xmlns="" id="{F14A1FD5-451B-4844-91B8-CAAD1300221D}"/>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xmlns="" id="{DC4FCB56-5F29-4966-828B-6F12C897F578}"/>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3209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7A8BCA9-CCD6-4662-A75A-29683674065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xmlns="" id="{2DB64179-D214-4078-BA5F-DFCB5B7AB55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xmlns="" id="{B1779CDF-61C0-406A-811C-6499DEFD46BA}"/>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xmlns="" id="{AE2950D3-3FB5-4335-966B-7606E35446D8}"/>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xmlns="" id="{6EA6937B-7D55-49EA-B7A1-89529F5A35C3}"/>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xmlns="" id="{BB794612-C908-4F25-B9A3-09427AE34A52}"/>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83611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F3C1362-BBA7-4D01-B788-14FDB950ECB7}"/>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xmlns="" id="{65AC57B0-4E1F-4D85-8918-3867A4BE7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xmlns="" id="{5E57D204-8AC0-4D04-AEF3-91D211206179}"/>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xmlns="" id="{695EB064-60AB-4FE5-AF06-C9FE48BB48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xmlns="" id="{79DB6808-33C3-4B13-8365-0D85B8DDBE4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xmlns="" id="{9C2640C7-3844-4222-AC6F-AB4902A4DB44}"/>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8" name="바닥글 개체 틀 7">
            <a:extLst>
              <a:ext uri="{FF2B5EF4-FFF2-40B4-BE49-F238E27FC236}">
                <a16:creationId xmlns:a16="http://schemas.microsoft.com/office/drawing/2014/main" xmlns="" id="{61889AA5-8486-41FD-8413-A10122960217}"/>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a:extLst>
              <a:ext uri="{FF2B5EF4-FFF2-40B4-BE49-F238E27FC236}">
                <a16:creationId xmlns:a16="http://schemas.microsoft.com/office/drawing/2014/main" xmlns="" id="{72CBBB2D-B216-4BCD-8B81-731C681CF619}"/>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141988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6649871-FAAA-407D-9245-5C61A8E32E2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xmlns="" id="{3A38A7DA-9D13-4BB7-ADE4-F35E84E3A879}"/>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4" name="바닥글 개체 틀 3">
            <a:extLst>
              <a:ext uri="{FF2B5EF4-FFF2-40B4-BE49-F238E27FC236}">
                <a16:creationId xmlns:a16="http://schemas.microsoft.com/office/drawing/2014/main" xmlns="" id="{43FEE6E1-89D7-49AE-A816-C7B25C1D5069}"/>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a:extLst>
              <a:ext uri="{FF2B5EF4-FFF2-40B4-BE49-F238E27FC236}">
                <a16:creationId xmlns:a16="http://schemas.microsoft.com/office/drawing/2014/main" xmlns="" id="{516B1AE1-FDC9-44CA-9C12-53013C082766}"/>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00900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xmlns="" id="{275ACA46-7E3A-4F54-B5C7-2D501C8054EF}"/>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3" name="바닥글 개체 틀 2">
            <a:extLst>
              <a:ext uri="{FF2B5EF4-FFF2-40B4-BE49-F238E27FC236}">
                <a16:creationId xmlns:a16="http://schemas.microsoft.com/office/drawing/2014/main" xmlns="" id="{3A6C4713-7972-4FE4-B6C4-CD4F252FD09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a:extLst>
              <a:ext uri="{FF2B5EF4-FFF2-40B4-BE49-F238E27FC236}">
                <a16:creationId xmlns:a16="http://schemas.microsoft.com/office/drawing/2014/main" xmlns="" id="{7D64F96C-A2F1-409B-B68C-BE3C8992CC4D}"/>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56465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C113D69A-09A1-4C99-B3A6-6FFAF00F005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xmlns="" id="{EA0AD2F4-8A1D-4D48-B8E0-B0A9F378B4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xmlns="" id="{1F2D0DD9-6BA7-496D-AB88-10339921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xmlns="" id="{EE604958-49B0-4000-9AE8-1A82649DBB2B}"/>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xmlns="" id="{5A224506-57FE-4AE4-915B-1BCF662CF85C}"/>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xmlns="" id="{106D5D81-A0DA-465B-9DDB-DA44E7CFA71E}"/>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991775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BD983AA-0F4A-45E5-9631-DE95D37482B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xmlns="" id="{4E327D0E-1174-49F8-B6E6-ED9C4C24CC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xmlns="" id="{909C250D-0505-42BE-A5E8-7419DF44E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xmlns="" id="{1BEAFD8E-9839-4C72-8762-8562A91618C3}"/>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xmlns="" id="{9BFA4037-6B16-4DCF-B42A-04CA15059F48}"/>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xmlns="" id="{F41A69A5-76C9-4317-9EA8-5195D125D9B5}"/>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16235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xmlns="" id="{E67ADECC-9799-4216-9862-AA5ADA4C8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xmlns="" id="{247C8BE3-DBC3-496D-978E-EEAF27BD15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xmlns="" id="{3EA01D7B-4D81-4C57-A818-0D2B635AD1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A27B5-0F0F-431C-AE3D-74B1B6F1C8C7}" type="datetimeFigureOut">
              <a:rPr lang="ko-KR" altLang="en-US" smtClean="0">
                <a:solidFill>
                  <a:prstClr val="black">
                    <a:tint val="75000"/>
                  </a:prstClr>
                </a:solidFill>
              </a:rPr>
              <a:pPr/>
              <a:t>2019-05-20</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xmlns="" id="{D5504206-C714-4A83-8AB2-390F6A4DB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xmlns="" id="{DC61C595-D0A5-4894-99F9-5A8A1E0099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098708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comments" Target="../comments/comment3.xml"/><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4" name="직사각형 43">
            <a:extLst>
              <a:ext uri="{FF2B5EF4-FFF2-40B4-BE49-F238E27FC236}">
                <a16:creationId xmlns:a16="http://schemas.microsoft.com/office/drawing/2014/main" xmlns="" id="{D8241E59-0646-41EB-8ED0-090409856B7D}"/>
              </a:ext>
            </a:extLst>
          </p:cNvPr>
          <p:cNvSpPr/>
          <p:nvPr/>
        </p:nvSpPr>
        <p:spPr>
          <a:xfrm>
            <a:off x="0" y="3926480"/>
            <a:ext cx="12192000" cy="1301188"/>
          </a:xfrm>
          <a:prstGeom prst="rect">
            <a:avLst/>
          </a:prstGeom>
          <a:solidFill>
            <a:srgbClr val="181E2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xmlns="" id="{24EDB60A-88EE-4624-924F-1D4B6948100C}"/>
              </a:ext>
            </a:extLst>
          </p:cNvPr>
          <p:cNvSpPr/>
          <p:nvPr/>
        </p:nvSpPr>
        <p:spPr>
          <a:xfrm>
            <a:off x="3940940" y="1886399"/>
            <a:ext cx="5518159" cy="1477328"/>
          </a:xfrm>
          <a:prstGeom prst="rect">
            <a:avLst/>
          </a:prstGeom>
          <a:noFill/>
        </p:spPr>
        <p:txBody>
          <a:bodyPr wrap="square">
            <a:spAutoFit/>
          </a:bodyPr>
          <a:lstStyle/>
          <a:p>
            <a:pPr latinLnBrk="0">
              <a:lnSpc>
                <a:spcPct val="150000"/>
              </a:lnSpc>
              <a:defRPr/>
            </a:pPr>
            <a:r>
              <a:rPr lang="ko-KR" altLang="en-US" sz="4400" b="1" kern="0" dirty="0">
                <a:solidFill>
                  <a:prstClr val="white"/>
                </a:solidFill>
                <a:latin typeface="나눔스퀘어 ExtraBold" panose="020B0600000101010101" pitchFamily="50" charset="-127"/>
                <a:ea typeface="나눔스퀘어 ExtraBold" panose="020B0600000101010101" pitchFamily="50" charset="-127"/>
              </a:rPr>
              <a:t>이순신 장군의 리더십</a:t>
            </a:r>
            <a:endParaRPr lang="en-US" altLang="ko-KR" sz="4400" b="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600" b="1" kern="0" dirty="0">
                <a:solidFill>
                  <a:prstClr val="white"/>
                </a:solidFill>
                <a:latin typeface="나눔스퀘어 Bold" panose="020B0600000101010101" pitchFamily="50" charset="-127"/>
                <a:ea typeface="나눔스퀘어 Bold" panose="020B0600000101010101" pitchFamily="50" charset="-127"/>
              </a:rPr>
              <a:t>공동체 리더십</a:t>
            </a:r>
            <a:r>
              <a:rPr lang="en-US" altLang="ko-KR" sz="1600" b="1" kern="0" dirty="0">
                <a:solidFill>
                  <a:prstClr val="white"/>
                </a:solidFill>
                <a:latin typeface="나눔스퀘어 Bold" panose="020B0600000101010101" pitchFamily="50" charset="-127"/>
                <a:ea typeface="나눔스퀘어 Bold" panose="020B0600000101010101" pitchFamily="50" charset="-127"/>
              </a:rPr>
              <a:t>(</a:t>
            </a:r>
            <a:r>
              <a:rPr lang="ko-KR" altLang="en-US" sz="1600" b="1" kern="0" dirty="0">
                <a:solidFill>
                  <a:prstClr val="white"/>
                </a:solidFill>
                <a:latin typeface="나눔스퀘어 Bold" panose="020B0600000101010101" pitchFamily="50" charset="-127"/>
                <a:ea typeface="나눔스퀘어 Bold" panose="020B0600000101010101" pitchFamily="50" charset="-127"/>
              </a:rPr>
              <a:t>목 </a:t>
            </a:r>
            <a:r>
              <a:rPr lang="en-US" altLang="ko-KR" sz="1600" b="1" kern="0" dirty="0">
                <a:solidFill>
                  <a:prstClr val="white"/>
                </a:solidFill>
                <a:latin typeface="나눔스퀘어 Bold" panose="020B0600000101010101" pitchFamily="50" charset="-127"/>
                <a:ea typeface="나눔스퀘어 Bold" panose="020B0600000101010101" pitchFamily="50" charset="-127"/>
              </a:rPr>
              <a:t>7-8)</a:t>
            </a:r>
            <a:endParaRPr lang="ko-KR" altLang="en-US" sz="4000" b="1" kern="0" dirty="0">
              <a:solidFill>
                <a:prstClr val="white"/>
              </a:solidFill>
              <a:latin typeface="나눔스퀘어 Bold" panose="020B0600000101010101" pitchFamily="50" charset="-127"/>
              <a:ea typeface="나눔스퀘어 Bold" panose="020B0600000101010101" pitchFamily="50" charset="-127"/>
            </a:endParaRPr>
          </a:p>
        </p:txBody>
      </p:sp>
      <p:sp>
        <p:nvSpPr>
          <p:cNvPr id="30" name="직사각형 29">
            <a:extLst>
              <a:ext uri="{FF2B5EF4-FFF2-40B4-BE49-F238E27FC236}">
                <a16:creationId xmlns:a16="http://schemas.microsoft.com/office/drawing/2014/main" xmlns="" id="{32B56811-2E7B-4FBF-99CB-4CECF20A9AC0}"/>
              </a:ext>
            </a:extLst>
          </p:cNvPr>
          <p:cNvSpPr/>
          <p:nvPr/>
        </p:nvSpPr>
        <p:spPr>
          <a:xfrm>
            <a:off x="3681047" y="2160862"/>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10" name="직사각형 9"/>
          <p:cNvSpPr/>
          <p:nvPr/>
        </p:nvSpPr>
        <p:spPr>
          <a:xfrm>
            <a:off x="4277233" y="4038465"/>
            <a:ext cx="3637534" cy="1077218"/>
          </a:xfrm>
          <a:prstGeom prst="rect">
            <a:avLst/>
          </a:prstGeom>
        </p:spPr>
        <p:txBody>
          <a:bodyPr wrap="none">
            <a:spAutoFit/>
          </a:bodyPr>
          <a:lstStyle/>
          <a:p>
            <a:r>
              <a:rPr lang="en-US" altLang="ko-KR" sz="1600" dirty="0">
                <a:solidFill>
                  <a:schemeClr val="bg1"/>
                </a:solidFill>
                <a:latin typeface="나눔바른고딕 UltraLight" panose="020B0603020101020101" pitchFamily="50" charset="-127"/>
                <a:ea typeface="나눔바른고딕 UltraLight" panose="020B0603020101020101" pitchFamily="50" charset="-127"/>
              </a:rPr>
              <a:t>2014182001 </a:t>
            </a:r>
            <a:r>
              <a:rPr lang="ko-KR" altLang="en-US" sz="1600" dirty="0">
                <a:solidFill>
                  <a:schemeClr val="bg1"/>
                </a:solidFill>
                <a:latin typeface="나눔바른고딕 UltraLight" panose="020B0603020101020101" pitchFamily="50" charset="-127"/>
                <a:ea typeface="나눔바른고딕 UltraLight" panose="020B0603020101020101" pitchFamily="50" charset="-127"/>
              </a:rPr>
              <a:t>게임공학과 </a:t>
            </a:r>
            <a:r>
              <a:rPr lang="ko-KR" altLang="en-US" sz="1600" b="1" dirty="0">
                <a:solidFill>
                  <a:schemeClr val="bg1"/>
                </a:solidFill>
                <a:latin typeface="나눔바른고딕 UltraLight" panose="020B0603020101020101" pitchFamily="50" charset="-127"/>
                <a:ea typeface="나눔바른고딕 UltraLight" panose="020B0603020101020101" pitchFamily="50" charset="-127"/>
              </a:rPr>
              <a:t>강민경</a:t>
            </a:r>
            <a:endParaRPr lang="en-US" altLang="ko-KR" sz="1600" b="1" dirty="0">
              <a:solidFill>
                <a:schemeClr val="bg1"/>
              </a:solidFill>
              <a:latin typeface="나눔바른고딕 UltraLight" panose="020B0603020101020101" pitchFamily="50" charset="-127"/>
              <a:ea typeface="나눔바른고딕 UltraLight" panose="020B0603020101020101" pitchFamily="50" charset="-127"/>
            </a:endParaRPr>
          </a:p>
          <a:p>
            <a:r>
              <a:rPr lang="en-US" altLang="ko-KR" sz="1600" dirty="0">
                <a:solidFill>
                  <a:schemeClr val="bg1"/>
                </a:solidFill>
                <a:latin typeface="나눔바른고딕 UltraLight" panose="020B0603020101020101" pitchFamily="50" charset="-127"/>
                <a:ea typeface="나눔바른고딕 UltraLight" panose="020B0603020101020101" pitchFamily="50" charset="-127"/>
              </a:rPr>
              <a:t>2014182011 </a:t>
            </a:r>
            <a:r>
              <a:rPr lang="ko-KR" altLang="en-US" sz="1600" dirty="0">
                <a:solidFill>
                  <a:schemeClr val="bg1"/>
                </a:solidFill>
                <a:latin typeface="나눔바른고딕 UltraLight" panose="020B0603020101020101" pitchFamily="50" charset="-127"/>
                <a:ea typeface="나눔바른고딕 UltraLight" panose="020B0603020101020101" pitchFamily="50" charset="-127"/>
              </a:rPr>
              <a:t>게임공학과 </a:t>
            </a:r>
            <a:r>
              <a:rPr lang="ko-KR" altLang="en-US" sz="1600" b="1" dirty="0">
                <a:solidFill>
                  <a:schemeClr val="bg1"/>
                </a:solidFill>
                <a:latin typeface="나눔바른고딕 UltraLight" panose="020B0603020101020101" pitchFamily="50" charset="-127"/>
                <a:ea typeface="나눔바른고딕 UltraLight" panose="020B0603020101020101" pitchFamily="50" charset="-127"/>
              </a:rPr>
              <a:t>김태화</a:t>
            </a:r>
            <a:endParaRPr lang="en-US" altLang="ko-KR" sz="1600" b="1" dirty="0">
              <a:solidFill>
                <a:schemeClr val="bg1"/>
              </a:solidFill>
              <a:latin typeface="나눔바른고딕 UltraLight" panose="020B0603020101020101" pitchFamily="50" charset="-127"/>
              <a:ea typeface="나눔바른고딕 UltraLight" panose="020B0603020101020101" pitchFamily="50" charset="-127"/>
            </a:endParaRPr>
          </a:p>
          <a:p>
            <a:r>
              <a:rPr lang="en-US" altLang="ko-KR" sz="1600" dirty="0">
                <a:solidFill>
                  <a:schemeClr val="bg1"/>
                </a:solidFill>
                <a:latin typeface="나눔바른고딕 UltraLight" panose="020B0603020101020101" pitchFamily="50" charset="-127"/>
                <a:ea typeface="나눔바른고딕 UltraLight" panose="020B0603020101020101" pitchFamily="50" charset="-127"/>
              </a:rPr>
              <a:t>2014130009 </a:t>
            </a:r>
            <a:r>
              <a:rPr lang="ko-KR" altLang="en-US" sz="1600" dirty="0">
                <a:solidFill>
                  <a:schemeClr val="bg1"/>
                </a:solidFill>
                <a:latin typeface="나눔바른고딕 UltraLight" panose="020B0603020101020101" pitchFamily="50" charset="-127"/>
                <a:ea typeface="나눔바른고딕 UltraLight" panose="020B0603020101020101" pitchFamily="50" charset="-127"/>
              </a:rPr>
              <a:t>메카트로닉스공학과 </a:t>
            </a:r>
            <a:r>
              <a:rPr lang="ko-KR" altLang="en-US" sz="1600" b="1" dirty="0">
                <a:solidFill>
                  <a:schemeClr val="bg1"/>
                </a:solidFill>
                <a:latin typeface="나눔바른고딕 UltraLight" panose="020B0603020101020101" pitchFamily="50" charset="-127"/>
                <a:ea typeface="나눔바른고딕 UltraLight" panose="020B0603020101020101" pitchFamily="50" charset="-127"/>
              </a:rPr>
              <a:t>김우신</a:t>
            </a:r>
            <a:endParaRPr lang="en-US" altLang="ko-KR" sz="1600" b="1" dirty="0">
              <a:solidFill>
                <a:schemeClr val="bg1"/>
              </a:solidFill>
              <a:latin typeface="나눔바른고딕 UltraLight" panose="020B0603020101020101" pitchFamily="50" charset="-127"/>
              <a:ea typeface="나눔바른고딕 UltraLight" panose="020B0603020101020101" pitchFamily="50" charset="-127"/>
            </a:endParaRPr>
          </a:p>
          <a:p>
            <a:r>
              <a:rPr lang="en-US" altLang="ko-KR" sz="1600" dirty="0">
                <a:solidFill>
                  <a:schemeClr val="bg1"/>
                </a:solidFill>
                <a:latin typeface="나눔바른고딕 UltraLight" panose="020B0603020101020101" pitchFamily="50" charset="-127"/>
                <a:ea typeface="나눔바른고딕 UltraLight" panose="020B0603020101020101" pitchFamily="50" charset="-127"/>
              </a:rPr>
              <a:t>2014154023 </a:t>
            </a:r>
            <a:r>
              <a:rPr lang="ko-KR" altLang="en-US" sz="1600" dirty="0">
                <a:solidFill>
                  <a:schemeClr val="bg1"/>
                </a:solidFill>
                <a:latin typeface="나눔바른고딕 UltraLight" panose="020B0603020101020101" pitchFamily="50" charset="-127"/>
                <a:ea typeface="나눔바른고딕 UltraLight" panose="020B0603020101020101" pitchFamily="50" charset="-127"/>
              </a:rPr>
              <a:t>컴퓨터공학과 </a:t>
            </a:r>
            <a:r>
              <a:rPr lang="ko-KR" altLang="en-US" sz="1600" b="1" dirty="0">
                <a:solidFill>
                  <a:schemeClr val="bg1"/>
                </a:solidFill>
                <a:latin typeface="나눔바른고딕 UltraLight" panose="020B0603020101020101" pitchFamily="50" charset="-127"/>
                <a:ea typeface="나눔바른고딕 UltraLight" panose="020B0603020101020101" pitchFamily="50" charset="-127"/>
              </a:rPr>
              <a:t>신규영</a:t>
            </a:r>
            <a:endParaRPr lang="en-US" altLang="ko-KR" sz="1600" b="1" dirty="0">
              <a:solidFill>
                <a:schemeClr val="bg1"/>
              </a:solidFill>
              <a:latin typeface="나눔바른고딕 UltraLight" panose="020B0603020101020101" pitchFamily="50" charset="-127"/>
              <a:ea typeface="나눔바른고딕 UltraLight" panose="020B0603020101020101" pitchFamily="50" charset="-127"/>
            </a:endParaRPr>
          </a:p>
        </p:txBody>
      </p:sp>
    </p:spTree>
    <p:extLst>
      <p:ext uri="{BB962C8B-B14F-4D97-AF65-F5344CB8AC3E}">
        <p14:creationId xmlns:p14="http://schemas.microsoft.com/office/powerpoint/2010/main" val="35306698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1" name="직사각형 40">
            <a:extLst>
              <a:ext uri="{FF2B5EF4-FFF2-40B4-BE49-F238E27FC236}">
                <a16:creationId xmlns="" xmlns:a16="http://schemas.microsoft.com/office/drawing/2014/main" id="{24EDB60A-88EE-4624-924F-1D4B6948100C}"/>
              </a:ext>
            </a:extLst>
          </p:cNvPr>
          <p:cNvSpPr/>
          <p:nvPr/>
        </p:nvSpPr>
        <p:spPr>
          <a:xfrm>
            <a:off x="259893" y="198273"/>
            <a:ext cx="5518159" cy="1431161"/>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3_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업적</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400" kern="0" dirty="0" err="1" smtClean="0">
                <a:solidFill>
                  <a:prstClr val="white"/>
                </a:solidFill>
                <a:latin typeface="나눔스퀘어 Bold" panose="020B0600000101010101" pitchFamily="50" charset="-127"/>
                <a:ea typeface="나눔스퀘어 Bold" panose="020B0600000101010101" pitchFamily="50" charset="-127"/>
              </a:rPr>
              <a:t>명량</a:t>
            </a:r>
            <a:r>
              <a:rPr lang="ko-KR" altLang="en-US" sz="1400" kern="0" dirty="0" smtClean="0">
                <a:solidFill>
                  <a:prstClr val="white"/>
                </a:solidFill>
                <a:latin typeface="나눔스퀘어 Bold" panose="020B0600000101010101" pitchFamily="50" charset="-127"/>
                <a:ea typeface="나눔스퀘어 Bold" panose="020B0600000101010101" pitchFamily="50" charset="-127"/>
              </a:rPr>
              <a:t> 해전</a:t>
            </a:r>
            <a:endParaRPr lang="ko-KR" altLang="en-US" sz="1200" kern="0" dirty="0">
              <a:solidFill>
                <a:prstClr val="white"/>
              </a:solidFill>
              <a:latin typeface="나눔스퀘어 Bold" panose="020B0600000101010101" pitchFamily="50" charset="-127"/>
              <a:ea typeface="나눔스퀘어 Bold" panose="020B0600000101010101" pitchFamily="50" charset="-127"/>
            </a:endParaRPr>
          </a:p>
        </p:txBody>
      </p:sp>
      <p:sp>
        <p:nvSpPr>
          <p:cNvPr id="43" name="직사각형 42">
            <a:extLst>
              <a:ext uri="{FF2B5EF4-FFF2-40B4-BE49-F238E27FC236}">
                <a16:creationId xmlns="" xmlns:a16="http://schemas.microsoft.com/office/drawing/2014/main"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5618" y="1629434"/>
            <a:ext cx="6264275" cy="34811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xmlns="" id="{7019EEE4-39C3-4771-9134-A4650C72AA2F}"/>
              </a:ext>
            </a:extLst>
          </p:cNvPr>
          <p:cNvSpPr txBox="1"/>
          <p:nvPr/>
        </p:nvSpPr>
        <p:spPr>
          <a:xfrm>
            <a:off x="492211" y="2700593"/>
            <a:ext cx="4884198" cy="1338828"/>
          </a:xfrm>
          <a:prstGeom prst="rect">
            <a:avLst/>
          </a:prstGeom>
          <a:noFill/>
        </p:spPr>
        <p:txBody>
          <a:bodyPr wrap="square" rtlCol="0">
            <a:spAutoFit/>
          </a:bodyPr>
          <a:lstStyle/>
          <a:p>
            <a:pPr marL="285750" indent="-285750">
              <a:lnSpc>
                <a:spcPct val="150000"/>
              </a:lnSpc>
              <a:buFontTx/>
              <a:buChar char="-"/>
            </a:pPr>
            <a:r>
              <a:rPr lang="ko-KR" altLang="en-US" b="1" dirty="0" smtClean="0">
                <a:solidFill>
                  <a:srgbClr val="FFC000"/>
                </a:solidFill>
                <a:latin typeface="나눔스퀘어 ExtraBold" panose="020B0600000101010101" pitchFamily="50" charset="-127"/>
                <a:ea typeface="나눔스퀘어 ExtraBold" panose="020B0600000101010101" pitchFamily="50" charset="-127"/>
              </a:rPr>
              <a:t>필생즉사 필사즉생</a:t>
            </a:r>
            <a:r>
              <a:rPr lang="en-US" altLang="ko-KR" b="1" dirty="0" smtClean="0">
                <a:solidFill>
                  <a:schemeClr val="bg1"/>
                </a:solidFill>
              </a:rPr>
              <a:t>(</a:t>
            </a:r>
            <a:r>
              <a:rPr lang="zh-TW" altLang="en-US" b="1" dirty="0">
                <a:solidFill>
                  <a:schemeClr val="bg1"/>
                </a:solidFill>
              </a:rPr>
              <a:t>必生則死 必死則生</a:t>
            </a:r>
            <a:r>
              <a:rPr lang="en-US" altLang="zh-TW" b="1" dirty="0">
                <a:solidFill>
                  <a:schemeClr val="bg1"/>
                </a:solidFill>
              </a:rPr>
              <a:t>)</a:t>
            </a:r>
          </a:p>
          <a:p>
            <a:pPr marL="285750" indent="-285750">
              <a:lnSpc>
                <a:spcPct val="150000"/>
              </a:lnSpc>
              <a:buFontTx/>
              <a:buChar char="-"/>
            </a:pPr>
            <a:r>
              <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rPr>
              <a:t>12</a:t>
            </a: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척 </a:t>
            </a:r>
            <a:r>
              <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rPr>
              <a:t>vs 133</a:t>
            </a: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척의 놀라운 대승리</a:t>
            </a:r>
            <a:endPar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marL="285750" indent="-285750">
              <a:lnSpc>
                <a:spcPct val="150000"/>
              </a:lnSpc>
              <a:buFontTx/>
              <a:buChar char="-"/>
            </a:pP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군율과 신뢰의 리더십을 보여줌</a:t>
            </a:r>
            <a:r>
              <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rPr>
              <a:t>.</a:t>
            </a:r>
            <a:endPar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4095891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3" name="직사각형 42">
            <a:extLst>
              <a:ext uri="{FF2B5EF4-FFF2-40B4-BE49-F238E27FC236}">
                <a16:creationId xmlns="" xmlns:a16="http://schemas.microsoft.com/office/drawing/2014/main"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2" name="필생즉사필사즉생_부분만 음성 제거.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9104" y="1629434"/>
            <a:ext cx="8384071" cy="4712358"/>
          </a:xfrm>
          <a:prstGeom prst="rect">
            <a:avLst/>
          </a:prstGeom>
          <a:ln>
            <a:noFill/>
          </a:ln>
          <a:effectLst>
            <a:outerShdw blurRad="190500" algn="tl" rotWithShape="0">
              <a:srgbClr val="000000">
                <a:alpha val="70000"/>
              </a:srgbClr>
            </a:outerShdw>
          </a:effectLst>
        </p:spPr>
      </p:pic>
      <p:sp>
        <p:nvSpPr>
          <p:cNvPr id="6" name="직사각형 5">
            <a:extLst>
              <a:ext uri="{FF2B5EF4-FFF2-40B4-BE49-F238E27FC236}">
                <a16:creationId xmlns="" xmlns:a16="http://schemas.microsoft.com/office/drawing/2014/main" id="{24EDB60A-88EE-4624-924F-1D4B6948100C}"/>
              </a:ext>
            </a:extLst>
          </p:cNvPr>
          <p:cNvSpPr/>
          <p:nvPr/>
        </p:nvSpPr>
        <p:spPr>
          <a:xfrm>
            <a:off x="259893" y="198273"/>
            <a:ext cx="5518159" cy="1431161"/>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3_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업적</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400" kern="0" dirty="0" err="1" smtClean="0">
                <a:solidFill>
                  <a:prstClr val="white"/>
                </a:solidFill>
                <a:latin typeface="나눔스퀘어 Bold" panose="020B0600000101010101" pitchFamily="50" charset="-127"/>
                <a:ea typeface="나눔스퀘어 Bold" panose="020B0600000101010101" pitchFamily="50" charset="-127"/>
              </a:rPr>
              <a:t>명량</a:t>
            </a:r>
            <a:r>
              <a:rPr lang="ko-KR" altLang="en-US" sz="1400" kern="0" dirty="0" smtClean="0">
                <a:solidFill>
                  <a:prstClr val="white"/>
                </a:solidFill>
                <a:latin typeface="나눔스퀘어 Bold" panose="020B0600000101010101" pitchFamily="50" charset="-127"/>
                <a:ea typeface="나눔스퀘어 Bold" panose="020B0600000101010101" pitchFamily="50" charset="-127"/>
              </a:rPr>
              <a:t> 해전</a:t>
            </a:r>
            <a:endParaRPr lang="ko-KR" altLang="en-US" sz="1200" kern="0" dirty="0">
              <a:solidFill>
                <a:prstClr val="white"/>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0595919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xmlns="" id="{E805052A-5777-408D-B60D-4043A5C02E36}"/>
              </a:ext>
            </a:extLst>
          </p:cNvPr>
          <p:cNvSpPr/>
          <p:nvPr/>
        </p:nvSpPr>
        <p:spPr>
          <a:xfrm>
            <a:off x="259893" y="2063883"/>
            <a:ext cx="5634446" cy="3416320"/>
          </a:xfrm>
          <a:prstGeom prst="rect">
            <a:avLst/>
          </a:prstGeom>
        </p:spPr>
        <p:txBody>
          <a:bodyPr wrap="square">
            <a:spAutoFit/>
          </a:bodyPr>
          <a:lstStyle/>
          <a:p>
            <a:pPr>
              <a:lnSpc>
                <a:spcPct val="150000"/>
              </a:lnSpc>
            </a:pPr>
            <a:r>
              <a:rPr lang="ko-KR" altLang="en-US" sz="2000" b="1" dirty="0">
                <a:solidFill>
                  <a:srgbClr val="FFC000"/>
                </a:solidFill>
                <a:latin typeface="나눔스퀘어 Bold" panose="020B0600000101010101" pitchFamily="50" charset="-127"/>
                <a:ea typeface="나눔스퀘어 Bold" panose="020B0600000101010101" pitchFamily="50" charset="-127"/>
              </a:rPr>
              <a:t>임진왜란을 끝낸 마지막 전투</a:t>
            </a:r>
            <a:endParaRPr lang="en-US" altLang="ko-KR" sz="2000" b="1" dirty="0">
              <a:solidFill>
                <a:srgbClr val="FFC000"/>
              </a:solidFill>
              <a:latin typeface="나눔스퀘어 Bold" panose="020B0600000101010101" pitchFamily="50" charset="-127"/>
              <a:ea typeface="나눔스퀘어 Bold" panose="020B0600000101010101" pitchFamily="50" charset="-127"/>
            </a:endParaRPr>
          </a:p>
          <a:p>
            <a:pPr marL="171450" indent="-171450">
              <a:lnSpc>
                <a:spcPct val="150000"/>
              </a:lnSpc>
              <a:buFontTx/>
              <a:buChar char="-"/>
            </a:pPr>
            <a:endParaRPr lang="en-US" altLang="ko-KR" sz="400" dirty="0">
              <a:solidFill>
                <a:prstClr val="white">
                  <a:lumMod val="50000"/>
                </a:prstClr>
              </a:solidFill>
              <a:latin typeface="나눔스퀘어 Bold" panose="020B0600000101010101" pitchFamily="50" charset="-127"/>
              <a:ea typeface="나눔스퀘어 Bold" panose="020B0600000101010101" pitchFamily="50" charset="-127"/>
            </a:endParaRPr>
          </a:p>
          <a:p>
            <a:pPr marL="171450" indent="-171450">
              <a:lnSpc>
                <a:spcPct val="150000"/>
              </a:lnSpc>
              <a:buFontTx/>
              <a:buChar char="-"/>
            </a:pPr>
            <a:r>
              <a:rPr lang="ko-KR" altLang="en-US" sz="1600" dirty="0">
                <a:solidFill>
                  <a:schemeClr val="bg1">
                    <a:lumMod val="95000"/>
                  </a:schemeClr>
                </a:solidFill>
                <a:latin typeface="나눔스퀘어 Bold" panose="020B0600000101010101" pitchFamily="50" charset="-127"/>
                <a:ea typeface="나눔스퀘어 Bold" panose="020B0600000101010101" pitchFamily="50" charset="-127"/>
              </a:rPr>
              <a:t>후퇴하는 왜군들을 섬멸하는 전투</a:t>
            </a:r>
            <a:endParaRPr lang="en-US" altLang="ko-KR" sz="1600" dirty="0">
              <a:solidFill>
                <a:schemeClr val="bg1">
                  <a:lumMod val="95000"/>
                </a:schemeClr>
              </a:solidFill>
              <a:latin typeface="나눔스퀘어 Bold" panose="020B0600000101010101" pitchFamily="50" charset="-127"/>
              <a:ea typeface="나눔스퀘어 Bold" panose="020B0600000101010101" pitchFamily="50" charset="-127"/>
            </a:endParaRPr>
          </a:p>
          <a:p>
            <a:pPr marL="171450" indent="-171450">
              <a:lnSpc>
                <a:spcPct val="150000"/>
              </a:lnSpc>
              <a:buFontTx/>
              <a:buChar char="-"/>
            </a:pPr>
            <a:r>
              <a:rPr lang="en-US" altLang="ko-KR" sz="1600" i="1" dirty="0">
                <a:solidFill>
                  <a:schemeClr val="bg1">
                    <a:lumMod val="75000"/>
                  </a:schemeClr>
                </a:solidFill>
                <a:latin typeface="나눔스퀘어 Bold" panose="020B0600000101010101" pitchFamily="50" charset="-127"/>
                <a:ea typeface="나눔스퀘어 Bold" panose="020B0600000101010101" pitchFamily="50" charset="-127"/>
              </a:rPr>
              <a:t>“</a:t>
            </a:r>
            <a:r>
              <a:rPr lang="ko-KR" altLang="en-US" sz="1600" i="1" dirty="0">
                <a:solidFill>
                  <a:schemeClr val="bg1">
                    <a:lumMod val="75000"/>
                  </a:schemeClr>
                </a:solidFill>
                <a:latin typeface="나눔스퀘어 Bold" panose="020B0600000101010101" pitchFamily="50" charset="-127"/>
                <a:ea typeface="나눔스퀘어 Bold" panose="020B0600000101010101" pitchFamily="50" charset="-127"/>
              </a:rPr>
              <a:t>지금부터 대장선이 돌격선이다</a:t>
            </a:r>
            <a:r>
              <a:rPr lang="en-US" altLang="ko-KR" sz="1600" i="1" dirty="0">
                <a:solidFill>
                  <a:schemeClr val="bg1">
                    <a:lumMod val="75000"/>
                  </a:schemeClr>
                </a:solidFill>
                <a:latin typeface="나눔스퀘어 Bold" panose="020B0600000101010101" pitchFamily="50" charset="-127"/>
                <a:ea typeface="나눔스퀘어 Bold" panose="020B0600000101010101" pitchFamily="50" charset="-127"/>
              </a:rPr>
              <a:t>. </a:t>
            </a:r>
            <a:r>
              <a:rPr lang="ko-KR" altLang="en-US" sz="1600" i="1" dirty="0">
                <a:solidFill>
                  <a:schemeClr val="bg1">
                    <a:lumMod val="75000"/>
                  </a:schemeClr>
                </a:solidFill>
                <a:latin typeface="나눔스퀘어 Bold" panose="020B0600000101010101" pitchFamily="50" charset="-127"/>
                <a:ea typeface="나눔스퀘어 Bold" panose="020B0600000101010101" pitchFamily="50" charset="-127"/>
              </a:rPr>
              <a:t>단 한 척의 적선도 그냥 돌려보내지 않는다</a:t>
            </a:r>
            <a:r>
              <a:rPr lang="en-US" altLang="ko-KR" sz="1600" i="1" dirty="0">
                <a:solidFill>
                  <a:schemeClr val="bg1">
                    <a:lumMod val="75000"/>
                  </a:schemeClr>
                </a:solidFill>
                <a:latin typeface="나눔스퀘어 Bold" panose="020B0600000101010101" pitchFamily="50" charset="-127"/>
                <a:ea typeface="나눔스퀘어 Bold" panose="020B0600000101010101" pitchFamily="50" charset="-127"/>
              </a:rPr>
              <a:t>.”</a:t>
            </a:r>
          </a:p>
          <a:p>
            <a:pPr marL="171450" indent="-171450">
              <a:lnSpc>
                <a:spcPct val="150000"/>
              </a:lnSpc>
              <a:buFontTx/>
              <a:buChar char="-"/>
            </a:pPr>
            <a:r>
              <a:rPr lang="en-US" altLang="ko-KR" sz="1600" i="1" dirty="0">
                <a:solidFill>
                  <a:schemeClr val="bg1">
                    <a:lumMod val="75000"/>
                  </a:schemeClr>
                </a:solidFill>
                <a:latin typeface="나눔스퀘어 Bold" panose="020B0600000101010101" pitchFamily="50" charset="-127"/>
                <a:ea typeface="나눔스퀘어 Bold" panose="020B0600000101010101" pitchFamily="50" charset="-127"/>
              </a:rPr>
              <a:t>“</a:t>
            </a:r>
            <a:r>
              <a:rPr lang="ko-KR" altLang="en-US" sz="1600" i="1" dirty="0">
                <a:solidFill>
                  <a:schemeClr val="bg1">
                    <a:lumMod val="75000"/>
                  </a:schemeClr>
                </a:solidFill>
                <a:latin typeface="나눔스퀘어 Bold" panose="020B0600000101010101" pitchFamily="50" charset="-127"/>
                <a:ea typeface="나눔스퀘어 Bold" panose="020B0600000101010101" pitchFamily="50" charset="-127"/>
              </a:rPr>
              <a:t>싸움이 급하니 나의 죽음을 알리지 말라</a:t>
            </a:r>
            <a:r>
              <a:rPr lang="en-US" altLang="ko-KR" sz="1600" i="1" dirty="0">
                <a:solidFill>
                  <a:schemeClr val="bg1">
                    <a:lumMod val="75000"/>
                  </a:schemeClr>
                </a:solidFill>
                <a:latin typeface="나눔스퀘어 Bold" panose="020B0600000101010101" pitchFamily="50" charset="-127"/>
                <a:ea typeface="나눔스퀘어 Bold" panose="020B0600000101010101" pitchFamily="50" charset="-127"/>
              </a:rPr>
              <a:t>.”</a:t>
            </a:r>
            <a:r>
              <a:rPr lang="ko-KR" altLang="en-US" sz="1600" dirty="0">
                <a:solidFill>
                  <a:schemeClr val="bg1">
                    <a:lumMod val="95000"/>
                  </a:schemeClr>
                </a:solidFill>
                <a:latin typeface="나눔스퀘어 Bold" panose="020B0600000101010101" pitchFamily="50" charset="-127"/>
                <a:ea typeface="나눔스퀘어 Bold" panose="020B0600000101010101" pitchFamily="50" charset="-127"/>
              </a:rPr>
              <a:t>라는 유언을 남기고 숨을 거둠</a:t>
            </a:r>
            <a:endParaRPr lang="en-US" altLang="ko-KR" sz="1600" dirty="0">
              <a:solidFill>
                <a:schemeClr val="bg1">
                  <a:lumMod val="95000"/>
                </a:schemeClr>
              </a:solidFill>
              <a:latin typeface="나눔스퀘어 Bold" panose="020B0600000101010101" pitchFamily="50" charset="-127"/>
              <a:ea typeface="나눔스퀘어 Bold" panose="020B0600000101010101" pitchFamily="50" charset="-127"/>
            </a:endParaRPr>
          </a:p>
          <a:p>
            <a:pPr marL="171450" indent="-171450">
              <a:lnSpc>
                <a:spcPct val="150000"/>
              </a:lnSpc>
              <a:buFontTx/>
              <a:buChar char="-"/>
            </a:pPr>
            <a:r>
              <a:rPr lang="ko-KR" altLang="en-US" sz="1600" dirty="0" err="1">
                <a:solidFill>
                  <a:schemeClr val="bg1">
                    <a:lumMod val="95000"/>
                  </a:schemeClr>
                </a:solidFill>
                <a:latin typeface="나눔스퀘어 Bold" panose="020B0600000101010101" pitchFamily="50" charset="-127"/>
                <a:ea typeface="나눔스퀘어 Bold" panose="020B0600000101010101" pitchFamily="50" charset="-127"/>
              </a:rPr>
              <a:t>노량</a:t>
            </a:r>
            <a:r>
              <a:rPr lang="ko-KR" altLang="en-US" sz="1600" dirty="0">
                <a:solidFill>
                  <a:schemeClr val="bg1">
                    <a:lumMod val="95000"/>
                  </a:schemeClr>
                </a:solidFill>
                <a:latin typeface="나눔스퀘어 Bold" panose="020B0600000101010101" pitchFamily="50" charset="-127"/>
                <a:ea typeface="나눔스퀘어 Bold" panose="020B0600000101010101" pitchFamily="50" charset="-127"/>
              </a:rPr>
              <a:t> 해전을 끝으로 정유재란이 막을 내리고</a:t>
            </a:r>
            <a:r>
              <a:rPr lang="en-US" altLang="ko-KR" sz="1600" dirty="0">
                <a:solidFill>
                  <a:schemeClr val="bg1">
                    <a:lumMod val="95000"/>
                  </a:schemeClr>
                </a:solidFill>
                <a:latin typeface="나눔스퀘어 Bold" panose="020B0600000101010101" pitchFamily="50" charset="-127"/>
                <a:ea typeface="나눔스퀘어 Bold" panose="020B0600000101010101" pitchFamily="50" charset="-127"/>
              </a:rPr>
              <a:t>, 7</a:t>
            </a:r>
            <a:r>
              <a:rPr lang="ko-KR" altLang="en-US" sz="1600" dirty="0">
                <a:solidFill>
                  <a:schemeClr val="bg1">
                    <a:lumMod val="95000"/>
                  </a:schemeClr>
                </a:solidFill>
                <a:latin typeface="나눔스퀘어 Bold" panose="020B0600000101010101" pitchFamily="50" charset="-127"/>
                <a:ea typeface="나눔스퀘어 Bold" panose="020B0600000101010101" pitchFamily="50" charset="-127"/>
              </a:rPr>
              <a:t>년간의 긴 전쟁도 끝이 남</a:t>
            </a:r>
            <a:endParaRPr lang="en-US" altLang="ko-KR" sz="1600" dirty="0">
              <a:solidFill>
                <a:schemeClr val="bg1">
                  <a:lumMod val="95000"/>
                </a:schemeClr>
              </a:solidFill>
              <a:latin typeface="나눔스퀘어 Bold" panose="020B0600000101010101" pitchFamily="50" charset="-127"/>
              <a:ea typeface="나눔스퀘어 Bold" panose="020B0600000101010101" pitchFamily="50" charset="-127"/>
            </a:endParaRPr>
          </a:p>
          <a:p>
            <a:pPr marL="171450" indent="-171450">
              <a:lnSpc>
                <a:spcPct val="150000"/>
              </a:lnSpc>
              <a:buFontTx/>
              <a:buChar char="-"/>
            </a:pPr>
            <a:endParaRPr lang="ko-KR" altLang="en-US" sz="800" dirty="0">
              <a:solidFill>
                <a:prstClr val="white">
                  <a:lumMod val="75000"/>
                </a:prstClr>
              </a:solidFill>
              <a:latin typeface="나눔스퀘어 Bold" panose="020B0600000101010101" pitchFamily="50" charset="-127"/>
              <a:ea typeface="나눔스퀘어 Bold" panose="020B0600000101010101" pitchFamily="50" charset="-127"/>
            </a:endParaRPr>
          </a:p>
        </p:txBody>
      </p:sp>
      <p:sp>
        <p:nvSpPr>
          <p:cNvPr id="41" name="직사각형 40">
            <a:extLst>
              <a:ext uri="{FF2B5EF4-FFF2-40B4-BE49-F238E27FC236}">
                <a16:creationId xmlns:a16="http://schemas.microsoft.com/office/drawing/2014/main" xmlns="" id="{24EDB60A-88EE-4624-924F-1D4B6948100C}"/>
              </a:ext>
            </a:extLst>
          </p:cNvPr>
          <p:cNvSpPr/>
          <p:nvPr/>
        </p:nvSpPr>
        <p:spPr>
          <a:xfrm>
            <a:off x="259893" y="198273"/>
            <a:ext cx="5518159" cy="1431161"/>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3_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업적</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400" kern="0" dirty="0" err="1">
                <a:solidFill>
                  <a:prstClr val="white"/>
                </a:solidFill>
                <a:latin typeface="나눔스퀘어 Bold" panose="020B0600000101010101" pitchFamily="50" charset="-127"/>
                <a:ea typeface="나눔스퀘어 Bold" panose="020B0600000101010101" pitchFamily="50" charset="-127"/>
              </a:rPr>
              <a:t>노량</a:t>
            </a:r>
            <a:r>
              <a:rPr lang="ko-KR" altLang="en-US" sz="1400" kern="0" dirty="0">
                <a:solidFill>
                  <a:prstClr val="white"/>
                </a:solidFill>
                <a:latin typeface="나눔스퀘어 Bold" panose="020B0600000101010101" pitchFamily="50" charset="-127"/>
                <a:ea typeface="나눔스퀘어 Bold" panose="020B0600000101010101" pitchFamily="50" charset="-127"/>
              </a:rPr>
              <a:t> 해전</a:t>
            </a:r>
            <a:endParaRPr lang="ko-KR" altLang="en-US" sz="1200" kern="0" dirty="0">
              <a:solidFill>
                <a:prstClr val="white"/>
              </a:solidFill>
              <a:latin typeface="나눔스퀘어 Bold" panose="020B0600000101010101" pitchFamily="50" charset="-127"/>
              <a:ea typeface="나눔스퀘어 Bold" panose="020B0600000101010101" pitchFamily="50" charset="-127"/>
            </a:endParaRPr>
          </a:p>
        </p:txBody>
      </p:sp>
      <p:sp>
        <p:nvSpPr>
          <p:cNvPr id="43" name="직사각형 42">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1026" name="Picture 2" descr="ë¸ëí´ì ì ëí ì´ë¯¸ì§ ê²ìê²°ê³¼">
            <a:extLst>
              <a:ext uri="{FF2B5EF4-FFF2-40B4-BE49-F238E27FC236}">
                <a16:creationId xmlns:a16="http://schemas.microsoft.com/office/drawing/2014/main" xmlns="" id="{6CED34DF-DC52-473D-93A2-C8AAF5939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374" y="2060920"/>
            <a:ext cx="4762500" cy="31337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3575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3" name="직사각형 42">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 name="직사각형 4">
            <a:extLst>
              <a:ext uri="{FF2B5EF4-FFF2-40B4-BE49-F238E27FC236}">
                <a16:creationId xmlns:a16="http://schemas.microsoft.com/office/drawing/2014/main" xmlns="" id="{24EDB60A-88EE-4624-924F-1D4B6948100C}"/>
              </a:ext>
            </a:extLst>
          </p:cNvPr>
          <p:cNvSpPr/>
          <p:nvPr/>
        </p:nvSpPr>
        <p:spPr>
          <a:xfrm>
            <a:off x="259893" y="198273"/>
            <a:ext cx="5518159" cy="1431161"/>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3_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업적</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400" kern="0" dirty="0" err="1">
                <a:solidFill>
                  <a:prstClr val="white"/>
                </a:solidFill>
                <a:latin typeface="나눔스퀘어 Bold" panose="020B0600000101010101" pitchFamily="50" charset="-127"/>
                <a:ea typeface="나눔스퀘어 Bold" panose="020B0600000101010101" pitchFamily="50" charset="-127"/>
              </a:rPr>
              <a:t>노량</a:t>
            </a:r>
            <a:r>
              <a:rPr lang="ko-KR" altLang="en-US" sz="1400" kern="0" dirty="0">
                <a:solidFill>
                  <a:prstClr val="white"/>
                </a:solidFill>
                <a:latin typeface="나눔스퀘어 Bold" panose="020B0600000101010101" pitchFamily="50" charset="-127"/>
                <a:ea typeface="나눔스퀘어 Bold" panose="020B0600000101010101" pitchFamily="50" charset="-127"/>
              </a:rPr>
              <a:t> 해전</a:t>
            </a:r>
            <a:endParaRPr lang="ko-KR" altLang="en-US" sz="1200" kern="0" dirty="0">
              <a:solidFill>
                <a:prstClr val="white"/>
              </a:solidFill>
              <a:latin typeface="나눔스퀘어 Bold" panose="020B0600000101010101" pitchFamily="50" charset="-127"/>
              <a:ea typeface="나눔스퀘어 Bold" panose="020B0600000101010101" pitchFamily="50" charset="-127"/>
            </a:endParaRPr>
          </a:p>
        </p:txBody>
      </p:sp>
      <p:pic>
        <p:nvPicPr>
          <p:cNvPr id="3" name="노량해전_Tri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6401" y="1629434"/>
            <a:ext cx="8503302" cy="47831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24679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xmlns="" id="{24EDB60A-88EE-4624-924F-1D4B6948100C}"/>
              </a:ext>
            </a:extLst>
          </p:cNvPr>
          <p:cNvSpPr/>
          <p:nvPr/>
        </p:nvSpPr>
        <p:spPr>
          <a:xfrm>
            <a:off x="259893" y="198273"/>
            <a:ext cx="5518159" cy="1010341"/>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4_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현 시대에 본받을 점</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p:txBody>
      </p:sp>
      <p:sp>
        <p:nvSpPr>
          <p:cNvPr id="43" name="직사각형 42">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5" name="직사각형 4">
            <a:extLst>
              <a:ext uri="{FF2B5EF4-FFF2-40B4-BE49-F238E27FC236}">
                <a16:creationId xmlns:a16="http://schemas.microsoft.com/office/drawing/2014/main" xmlns="" id="{E805052A-5777-408D-B60D-4043A5C02E36}"/>
              </a:ext>
            </a:extLst>
          </p:cNvPr>
          <p:cNvSpPr/>
          <p:nvPr/>
        </p:nvSpPr>
        <p:spPr>
          <a:xfrm>
            <a:off x="589155" y="4281158"/>
            <a:ext cx="4766616" cy="1615827"/>
          </a:xfrm>
          <a:prstGeom prst="rect">
            <a:avLst/>
          </a:prstGeom>
        </p:spPr>
        <p:txBody>
          <a:bodyPr wrap="square">
            <a:spAutoFit/>
          </a:bodyPr>
          <a:lstStyle/>
          <a:p>
            <a:pPr>
              <a:lnSpc>
                <a:spcPct val="150000"/>
              </a:lnSpc>
            </a:pPr>
            <a:r>
              <a:rPr lang="ko-KR" altLang="en-US" sz="2400" b="1" dirty="0" smtClean="0">
                <a:solidFill>
                  <a:srgbClr val="FFC000"/>
                </a:solidFill>
                <a:latin typeface="나눔스퀘어 Bold" panose="020B0600000101010101" pitchFamily="50" charset="-127"/>
                <a:ea typeface="나눔스퀘어 Bold" panose="020B0600000101010101" pitchFamily="50" charset="-127"/>
              </a:rPr>
              <a:t>소통 </a:t>
            </a:r>
            <a:r>
              <a:rPr lang="ko-KR" altLang="en-US" sz="2400" b="1" dirty="0">
                <a:solidFill>
                  <a:prstClr val="white"/>
                </a:solidFill>
                <a:latin typeface="나눔스퀘어 Bold" panose="020B0600000101010101" pitchFamily="50" charset="-127"/>
                <a:ea typeface="나눔스퀘어 Bold" panose="020B0600000101010101" pitchFamily="50" charset="-127"/>
              </a:rPr>
              <a:t>하는 리더</a:t>
            </a:r>
            <a:endParaRPr lang="en-US" altLang="ko-KR" sz="2400" b="1" dirty="0">
              <a:solidFill>
                <a:prstClr val="white"/>
              </a:solidFill>
              <a:latin typeface="나눔스퀘어 Bold" panose="020B0600000101010101" pitchFamily="50" charset="-127"/>
              <a:ea typeface="나눔스퀘어 Bold" panose="020B0600000101010101" pitchFamily="50" charset="-127"/>
            </a:endParaRPr>
          </a:p>
          <a:p>
            <a:pPr marL="171450" indent="-171450">
              <a:lnSpc>
                <a:spcPct val="150000"/>
              </a:lnSpc>
              <a:buFontTx/>
              <a:buChar char="-"/>
            </a:pPr>
            <a:r>
              <a:rPr lang="ko-KR" altLang="en-US" sz="1400" dirty="0">
                <a:solidFill>
                  <a:schemeClr val="bg1">
                    <a:lumMod val="95000"/>
                  </a:schemeClr>
                </a:solidFill>
                <a:latin typeface="나눔스퀘어 Bold" panose="020B0600000101010101" pitchFamily="50" charset="-127"/>
                <a:ea typeface="나눔스퀘어 Bold" panose="020B0600000101010101" pitchFamily="50" charset="-127"/>
              </a:rPr>
              <a:t>전쟁 상황에서 이순신 장군은 매 순간 부하들에게 현재의 상황을 알려주며 지시했다</a:t>
            </a:r>
            <a:r>
              <a:rPr lang="en-US" altLang="ko-KR" sz="1400" dirty="0">
                <a:solidFill>
                  <a:schemeClr val="bg1">
                    <a:lumMod val="95000"/>
                  </a:schemeClr>
                </a:solidFill>
                <a:latin typeface="나눔스퀘어 Bold" panose="020B0600000101010101" pitchFamily="50" charset="-127"/>
                <a:ea typeface="나눔스퀘어 Bold" panose="020B0600000101010101" pitchFamily="50" charset="-127"/>
              </a:rPr>
              <a:t>.</a:t>
            </a:r>
          </a:p>
          <a:p>
            <a:pPr marL="171450" indent="-171450">
              <a:lnSpc>
                <a:spcPct val="150000"/>
              </a:lnSpc>
              <a:buFontTx/>
              <a:buChar char="-"/>
            </a:pPr>
            <a:r>
              <a:rPr lang="ko-KR" altLang="en-US" sz="1400" dirty="0">
                <a:solidFill>
                  <a:schemeClr val="bg1">
                    <a:lumMod val="95000"/>
                  </a:schemeClr>
                </a:solidFill>
                <a:latin typeface="나눔스퀘어 Bold" panose="020B0600000101010101" pitchFamily="50" charset="-127"/>
                <a:ea typeface="나눔스퀘어 Bold" panose="020B0600000101010101" pitchFamily="50" charset="-127"/>
              </a:rPr>
              <a:t>소통을 하지 않는 리더는 팀원들의 동기부여를 방해하게 된다</a:t>
            </a:r>
            <a:r>
              <a:rPr lang="en-US" altLang="ko-KR" sz="1400" dirty="0">
                <a:solidFill>
                  <a:schemeClr val="bg1">
                    <a:lumMod val="95000"/>
                  </a:schemeClr>
                </a:solidFill>
                <a:latin typeface="나눔스퀘어 Bold" panose="020B0600000101010101" pitchFamily="50" charset="-127"/>
                <a:ea typeface="나눔스퀘어 Bold" panose="020B0600000101010101" pitchFamily="50" charset="-127"/>
              </a:rPr>
              <a:t>.</a:t>
            </a:r>
            <a:endParaRPr lang="ko-KR" altLang="en-US" sz="1400" dirty="0">
              <a:solidFill>
                <a:schemeClr val="bg1">
                  <a:lumMod val="95000"/>
                </a:schemeClr>
              </a:solidFill>
              <a:latin typeface="나눔스퀘어 Bold" panose="020B0600000101010101" pitchFamily="50" charset="-127"/>
              <a:ea typeface="나눔스퀘어 Bold" panose="020B0600000101010101" pitchFamily="50" charset="-127"/>
            </a:endParaRPr>
          </a:p>
        </p:txBody>
      </p:sp>
      <p:pic>
        <p:nvPicPr>
          <p:cNvPr id="6" name="그림 5">
            <a:extLst>
              <a:ext uri="{FF2B5EF4-FFF2-40B4-BE49-F238E27FC236}">
                <a16:creationId xmlns:a16="http://schemas.microsoft.com/office/drawing/2014/main" xmlns="" id="{504FB1AA-DDE5-4184-BB1A-3F96B4C44904}"/>
              </a:ext>
            </a:extLst>
          </p:cNvPr>
          <p:cNvPicPr>
            <a:picLocks noChangeAspect="1"/>
          </p:cNvPicPr>
          <p:nvPr/>
        </p:nvPicPr>
        <p:blipFill>
          <a:blip r:embed="rId3"/>
          <a:stretch>
            <a:fillRect/>
          </a:stretch>
        </p:blipFill>
        <p:spPr>
          <a:xfrm>
            <a:off x="1571259" y="1578877"/>
            <a:ext cx="2602153" cy="2602153"/>
          </a:xfrm>
          <a:prstGeom prst="rect">
            <a:avLst/>
          </a:prstGeom>
        </p:spPr>
      </p:pic>
      <p:sp>
        <p:nvSpPr>
          <p:cNvPr id="7" name="직사각형 6">
            <a:extLst>
              <a:ext uri="{FF2B5EF4-FFF2-40B4-BE49-F238E27FC236}">
                <a16:creationId xmlns:a16="http://schemas.microsoft.com/office/drawing/2014/main" xmlns="" id="{68CEB7F0-AB1B-486E-BC5A-AF5F6C834685}"/>
              </a:ext>
            </a:extLst>
          </p:cNvPr>
          <p:cNvSpPr/>
          <p:nvPr/>
        </p:nvSpPr>
        <p:spPr>
          <a:xfrm>
            <a:off x="6836229" y="4281158"/>
            <a:ext cx="4572000" cy="1615827"/>
          </a:xfrm>
          <a:prstGeom prst="rect">
            <a:avLst/>
          </a:prstGeom>
        </p:spPr>
        <p:txBody>
          <a:bodyPr wrap="square">
            <a:spAutoFit/>
          </a:bodyPr>
          <a:lstStyle/>
          <a:p>
            <a:pPr>
              <a:lnSpc>
                <a:spcPct val="150000"/>
              </a:lnSpc>
            </a:pPr>
            <a:r>
              <a:rPr lang="ko-KR" altLang="en-US" sz="2400" b="1" dirty="0" smtClean="0">
                <a:solidFill>
                  <a:srgbClr val="FFC000"/>
                </a:solidFill>
                <a:latin typeface="나눔스퀘어 Bold" panose="020B0600000101010101" pitchFamily="50" charset="-127"/>
                <a:ea typeface="나눔스퀘어 Bold" panose="020B0600000101010101" pitchFamily="50" charset="-127"/>
              </a:rPr>
              <a:t>공정한 불평등</a:t>
            </a:r>
            <a:r>
              <a:rPr lang="ko-KR" altLang="en-US" sz="2400" b="1" dirty="0" smtClean="0">
                <a:solidFill>
                  <a:prstClr val="white"/>
                </a:solidFill>
                <a:latin typeface="나눔스퀘어 Bold" panose="020B0600000101010101" pitchFamily="50" charset="-127"/>
                <a:ea typeface="나눔스퀘어 Bold" panose="020B0600000101010101" pitchFamily="50" charset="-127"/>
              </a:rPr>
              <a:t>을 </a:t>
            </a:r>
            <a:r>
              <a:rPr lang="ko-KR" altLang="en-US" sz="2400" b="1" dirty="0">
                <a:solidFill>
                  <a:prstClr val="white"/>
                </a:solidFill>
                <a:latin typeface="나눔스퀘어 Bold" panose="020B0600000101010101" pitchFamily="50" charset="-127"/>
                <a:ea typeface="나눔스퀘어 Bold" panose="020B0600000101010101" pitchFamily="50" charset="-127"/>
              </a:rPr>
              <a:t>실천하는 리더</a:t>
            </a:r>
            <a:endParaRPr lang="en-US" altLang="ko-KR" sz="2400" b="1" dirty="0">
              <a:solidFill>
                <a:prstClr val="white"/>
              </a:solidFill>
              <a:latin typeface="나눔스퀘어 Bold" panose="020B0600000101010101" pitchFamily="50" charset="-127"/>
              <a:ea typeface="나눔스퀘어 Bold" panose="020B0600000101010101" pitchFamily="50" charset="-127"/>
            </a:endParaRPr>
          </a:p>
          <a:p>
            <a:pPr marL="171450" indent="-171450">
              <a:lnSpc>
                <a:spcPct val="150000"/>
              </a:lnSpc>
              <a:buFontTx/>
              <a:buChar char="-"/>
            </a:pPr>
            <a:r>
              <a:rPr lang="ko-KR" altLang="en-US" sz="1400" dirty="0">
                <a:solidFill>
                  <a:schemeClr val="bg1">
                    <a:lumMod val="95000"/>
                  </a:schemeClr>
                </a:solidFill>
                <a:latin typeface="나눔스퀘어 Bold" panose="020B0600000101010101" pitchFamily="50" charset="-127"/>
                <a:ea typeface="나눔스퀘어 Bold" panose="020B0600000101010101" pitchFamily="50" charset="-127"/>
              </a:rPr>
              <a:t>원리원칙에 따른 </a:t>
            </a:r>
            <a:r>
              <a:rPr lang="ko-KR" altLang="en-US" sz="1400" dirty="0" smtClean="0">
                <a:solidFill>
                  <a:schemeClr val="bg1">
                    <a:lumMod val="95000"/>
                  </a:schemeClr>
                </a:solidFill>
                <a:latin typeface="나눔스퀘어 Bold" panose="020B0600000101010101" pitchFamily="50" charset="-127"/>
                <a:ea typeface="나눔스퀘어 Bold" panose="020B0600000101010101" pitchFamily="50" charset="-127"/>
              </a:rPr>
              <a:t>일 처리</a:t>
            </a:r>
            <a:r>
              <a:rPr lang="en-US" altLang="ko-KR" sz="1400" dirty="0" smtClean="0">
                <a:solidFill>
                  <a:schemeClr val="bg1">
                    <a:lumMod val="95000"/>
                  </a:schemeClr>
                </a:solidFill>
                <a:latin typeface="나눔스퀘어 Bold" panose="020B0600000101010101" pitchFamily="50" charset="-127"/>
                <a:ea typeface="나눔스퀘어 Bold" panose="020B0600000101010101" pitchFamily="50" charset="-127"/>
              </a:rPr>
              <a:t>. </a:t>
            </a:r>
          </a:p>
          <a:p>
            <a:pPr marL="171450" indent="-171450">
              <a:lnSpc>
                <a:spcPct val="150000"/>
              </a:lnSpc>
              <a:buFontTx/>
              <a:buChar char="-"/>
            </a:pPr>
            <a:r>
              <a:rPr lang="ko-KR" altLang="en-US" sz="1400" dirty="0" smtClean="0">
                <a:solidFill>
                  <a:schemeClr val="bg1">
                    <a:lumMod val="95000"/>
                  </a:schemeClr>
                </a:solidFill>
                <a:latin typeface="나눔스퀘어 Bold" panose="020B0600000101010101" pitchFamily="50" charset="-127"/>
                <a:ea typeface="나눔스퀘어 Bold" panose="020B0600000101010101" pitchFamily="50" charset="-127"/>
              </a:rPr>
              <a:t>종들의 공로도 누락됨이 없이 최대한 포상</a:t>
            </a:r>
            <a:r>
              <a:rPr lang="en-US" altLang="ko-KR" sz="1400" dirty="0" smtClean="0">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1400" dirty="0" smtClean="0">
                <a:solidFill>
                  <a:schemeClr val="bg1">
                    <a:lumMod val="95000"/>
                  </a:schemeClr>
                </a:solidFill>
                <a:latin typeface="나눔스퀘어 Bold" panose="020B0600000101010101" pitchFamily="50" charset="-127"/>
                <a:ea typeface="나눔스퀘어 Bold" panose="020B0600000101010101" pitchFamily="50" charset="-127"/>
              </a:rPr>
              <a:t>군령을 어긴 자는 군법으로 엄하게 처벌하였다</a:t>
            </a:r>
            <a:r>
              <a:rPr lang="en-US" altLang="ko-KR" sz="1400" dirty="0" smtClean="0">
                <a:solidFill>
                  <a:schemeClr val="bg1">
                    <a:lumMod val="95000"/>
                  </a:schemeClr>
                </a:solidFill>
                <a:latin typeface="나눔스퀘어 Bold" panose="020B0600000101010101" pitchFamily="50" charset="-127"/>
                <a:ea typeface="나눔스퀘어 Bold" panose="020B0600000101010101" pitchFamily="50" charset="-127"/>
              </a:rPr>
              <a:t>.</a:t>
            </a:r>
            <a:endParaRPr lang="ko-KR" altLang="en-US" sz="1400" dirty="0">
              <a:solidFill>
                <a:schemeClr val="bg1">
                  <a:lumMod val="95000"/>
                </a:schemeClr>
              </a:solidFill>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xmlns="" id="{FBD1F241-0454-4F41-BB98-CA29713BA883}"/>
              </a:ext>
            </a:extLst>
          </p:cNvPr>
          <p:cNvPicPr>
            <a:picLocks noChangeAspect="1"/>
          </p:cNvPicPr>
          <p:nvPr/>
        </p:nvPicPr>
        <p:blipFill>
          <a:blip r:embed="rId4"/>
          <a:stretch>
            <a:fillRect/>
          </a:stretch>
        </p:blipFill>
        <p:spPr>
          <a:xfrm>
            <a:off x="7677911" y="1578877"/>
            <a:ext cx="2682219" cy="2602153"/>
          </a:xfrm>
          <a:prstGeom prst="rect">
            <a:avLst/>
          </a:prstGeom>
        </p:spPr>
      </p:pic>
    </p:spTree>
    <p:extLst>
      <p:ext uri="{BB962C8B-B14F-4D97-AF65-F5344CB8AC3E}">
        <p14:creationId xmlns:p14="http://schemas.microsoft.com/office/powerpoint/2010/main" val="3001000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xmlns="" id="{24EDB60A-88EE-4624-924F-1D4B6948100C}"/>
              </a:ext>
            </a:extLst>
          </p:cNvPr>
          <p:cNvSpPr/>
          <p:nvPr/>
        </p:nvSpPr>
        <p:spPr>
          <a:xfrm>
            <a:off x="259893" y="198273"/>
            <a:ext cx="5518159" cy="1010341"/>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4_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현 시대에 본받을 점</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p:txBody>
      </p:sp>
      <p:sp>
        <p:nvSpPr>
          <p:cNvPr id="43" name="직사각형 42">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5" name="직사각형 4">
            <a:extLst>
              <a:ext uri="{FF2B5EF4-FFF2-40B4-BE49-F238E27FC236}">
                <a16:creationId xmlns:a16="http://schemas.microsoft.com/office/drawing/2014/main" xmlns="" id="{E805052A-5777-408D-B60D-4043A5C02E36}"/>
              </a:ext>
            </a:extLst>
          </p:cNvPr>
          <p:cNvSpPr/>
          <p:nvPr/>
        </p:nvSpPr>
        <p:spPr>
          <a:xfrm>
            <a:off x="589155" y="4281158"/>
            <a:ext cx="4766616" cy="1938992"/>
          </a:xfrm>
          <a:prstGeom prst="rect">
            <a:avLst/>
          </a:prstGeom>
        </p:spPr>
        <p:txBody>
          <a:bodyPr wrap="square">
            <a:spAutoFit/>
          </a:bodyPr>
          <a:lstStyle/>
          <a:p>
            <a:pPr>
              <a:lnSpc>
                <a:spcPct val="150000"/>
              </a:lnSpc>
            </a:pPr>
            <a:r>
              <a:rPr lang="ko-KR" altLang="en-US" sz="2400" b="1" dirty="0" smtClean="0">
                <a:solidFill>
                  <a:srgbClr val="FFC000"/>
                </a:solidFill>
                <a:latin typeface="나눔스퀘어 Bold" panose="020B0600000101010101" pitchFamily="50" charset="-127"/>
                <a:ea typeface="나눔스퀘어 Bold" panose="020B0600000101010101" pitchFamily="50" charset="-127"/>
              </a:rPr>
              <a:t>편견 없이 등용</a:t>
            </a:r>
            <a:r>
              <a:rPr lang="ko-KR" altLang="en-US" sz="2400" b="1" dirty="0" smtClean="0">
                <a:solidFill>
                  <a:prstClr val="white"/>
                </a:solidFill>
                <a:latin typeface="나눔스퀘어 Bold" panose="020B0600000101010101" pitchFamily="50" charset="-127"/>
                <a:ea typeface="나눔스퀘어 Bold" panose="020B0600000101010101" pitchFamily="50" charset="-127"/>
              </a:rPr>
              <a:t>하는 리더</a:t>
            </a:r>
            <a:endParaRPr lang="en-US" altLang="ko-KR" sz="2400" b="1" dirty="0" smtClean="0">
              <a:solidFill>
                <a:prstClr val="white"/>
              </a:solidFill>
              <a:latin typeface="나눔스퀘어 Bold" panose="020B0600000101010101" pitchFamily="50" charset="-127"/>
              <a:ea typeface="나눔스퀘어 Bold" panose="020B0600000101010101" pitchFamily="50" charset="-127"/>
            </a:endParaRPr>
          </a:p>
          <a:p>
            <a:pPr marL="285750" indent="-285750">
              <a:lnSpc>
                <a:spcPct val="150000"/>
              </a:lnSpc>
              <a:buFontTx/>
              <a:buChar char="-"/>
            </a:pPr>
            <a:r>
              <a:rPr lang="ko-KR" altLang="en-US" sz="1400" b="1" dirty="0" smtClean="0">
                <a:solidFill>
                  <a:prstClr val="white"/>
                </a:solidFill>
                <a:latin typeface="나눔스퀘어 Bold" panose="020B0600000101010101" pitchFamily="50" charset="-127"/>
                <a:ea typeface="나눔스퀘어 Bold" panose="020B0600000101010101" pitchFamily="50" charset="-127"/>
              </a:rPr>
              <a:t>신분이나 </a:t>
            </a:r>
            <a:r>
              <a:rPr lang="ko-KR" altLang="en-US" sz="1400" b="1" dirty="0">
                <a:solidFill>
                  <a:prstClr val="white"/>
                </a:solidFill>
                <a:latin typeface="나눔스퀘어 Bold" panose="020B0600000101010101" pitchFamily="50" charset="-127"/>
                <a:ea typeface="나눔스퀘어 Bold" panose="020B0600000101010101" pitchFamily="50" charset="-127"/>
              </a:rPr>
              <a:t>출신을 </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불문하고</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뛰어난 </a:t>
            </a:r>
            <a:r>
              <a:rPr lang="ko-KR" altLang="en-US" sz="1400" b="1" dirty="0">
                <a:solidFill>
                  <a:prstClr val="white"/>
                </a:solidFill>
                <a:latin typeface="나눔스퀘어 Bold" panose="020B0600000101010101" pitchFamily="50" charset="-127"/>
                <a:ea typeface="나눔스퀘어 Bold" panose="020B0600000101010101" pitchFamily="50" charset="-127"/>
              </a:rPr>
              <a:t>능력을 보유한 사람들을 주로 </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등용</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a:t>
            </a:r>
          </a:p>
          <a:p>
            <a:pPr marL="285750" indent="-285750">
              <a:lnSpc>
                <a:spcPct val="150000"/>
              </a:lnSpc>
              <a:buFontTx/>
              <a:buChar char="-"/>
            </a:pPr>
            <a:r>
              <a:rPr lang="ko-KR" altLang="en-US" sz="1400" b="1" dirty="0">
                <a:solidFill>
                  <a:prstClr val="white"/>
                </a:solidFill>
                <a:latin typeface="나눔스퀘어 Bold" panose="020B0600000101010101" pitchFamily="50" charset="-127"/>
                <a:ea typeface="나눔스퀘어 Bold" panose="020B0600000101010101" pitchFamily="50" charset="-127"/>
              </a:rPr>
              <a:t>공동의 목표를 </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추구하고</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 </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결과가 </a:t>
            </a:r>
            <a:r>
              <a:rPr lang="ko-KR" altLang="en-US" sz="1400" b="1" dirty="0">
                <a:solidFill>
                  <a:prstClr val="white"/>
                </a:solidFill>
                <a:latin typeface="나눔스퀘어 Bold" panose="020B0600000101010101" pitchFamily="50" charset="-127"/>
                <a:ea typeface="나눔스퀘어 Bold" panose="020B0600000101010101" pitchFamily="50" charset="-127"/>
              </a:rPr>
              <a:t>조직성과로 직결되는 </a:t>
            </a:r>
            <a:r>
              <a:rPr lang="ko-KR" altLang="en-US" sz="1400" b="1" u="sng" dirty="0">
                <a:solidFill>
                  <a:srgbClr val="FFC000"/>
                </a:solidFill>
                <a:latin typeface="나눔스퀘어 Bold" panose="020B0600000101010101" pitchFamily="50" charset="-127"/>
                <a:ea typeface="나눔스퀘어 Bold" panose="020B0600000101010101" pitchFamily="50" charset="-127"/>
              </a:rPr>
              <a:t>윤리적 </a:t>
            </a:r>
            <a:r>
              <a:rPr lang="ko-KR" altLang="en-US" sz="1400" b="1" u="sng" dirty="0" smtClean="0">
                <a:solidFill>
                  <a:srgbClr val="FFC000"/>
                </a:solidFill>
                <a:latin typeface="나눔스퀘어 Bold" panose="020B0600000101010101" pitchFamily="50" charset="-127"/>
                <a:ea typeface="나눔스퀘어 Bold" panose="020B0600000101010101" pitchFamily="50" charset="-127"/>
              </a:rPr>
              <a:t>리더십을 실현</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a:t>
            </a:r>
            <a:endParaRPr lang="en-US" altLang="ko-KR" sz="1400" b="1" dirty="0">
              <a:solidFill>
                <a:prstClr val="white"/>
              </a:solidFill>
              <a:latin typeface="나눔스퀘어 Bold" panose="020B0600000101010101" pitchFamily="50" charset="-127"/>
              <a:ea typeface="나눔스퀘어 Bold" panose="020B0600000101010101" pitchFamily="50" charset="-127"/>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170" y="1208614"/>
            <a:ext cx="3134586" cy="3134586"/>
          </a:xfrm>
          <a:prstGeom prst="rect">
            <a:avLst/>
          </a:prstGeom>
        </p:spPr>
      </p:pic>
      <p:pic>
        <p:nvPicPr>
          <p:cNvPr id="9" name="그림 8"/>
          <p:cNvPicPr>
            <a:picLocks noChangeAspect="1"/>
          </p:cNvPicPr>
          <p:nvPr/>
        </p:nvPicPr>
        <p:blipFill>
          <a:blip r:embed="rId4"/>
          <a:stretch>
            <a:fillRect/>
          </a:stretch>
        </p:blipFill>
        <p:spPr>
          <a:xfrm>
            <a:off x="5584371" y="1208614"/>
            <a:ext cx="4603238" cy="2596408"/>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pic>
        <p:nvPicPr>
          <p:cNvPr id="10" name="그림 9"/>
          <p:cNvPicPr>
            <a:picLocks noChangeAspect="1"/>
          </p:cNvPicPr>
          <p:nvPr/>
        </p:nvPicPr>
        <p:blipFill>
          <a:blip r:embed="rId5"/>
          <a:stretch>
            <a:fillRect/>
          </a:stretch>
        </p:blipFill>
        <p:spPr>
          <a:xfrm rot="537206">
            <a:off x="7265597" y="2181025"/>
            <a:ext cx="4493940" cy="2500305"/>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pic>
        <p:nvPicPr>
          <p:cNvPr id="11" name="그림 10"/>
          <p:cNvPicPr>
            <a:picLocks noChangeAspect="1"/>
          </p:cNvPicPr>
          <p:nvPr/>
        </p:nvPicPr>
        <p:blipFill>
          <a:blip r:embed="rId6"/>
          <a:stretch>
            <a:fillRect/>
          </a:stretch>
        </p:blipFill>
        <p:spPr>
          <a:xfrm rot="21020132">
            <a:off x="5987320" y="3800084"/>
            <a:ext cx="4896028" cy="2493558"/>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4204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xmlns="" id="{24EDB60A-88EE-4624-924F-1D4B6948100C}"/>
              </a:ext>
            </a:extLst>
          </p:cNvPr>
          <p:cNvSpPr/>
          <p:nvPr/>
        </p:nvSpPr>
        <p:spPr>
          <a:xfrm>
            <a:off x="259893" y="198273"/>
            <a:ext cx="5518159" cy="1010341"/>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4_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현 시대에 본받을 점</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p:txBody>
      </p:sp>
      <p:sp>
        <p:nvSpPr>
          <p:cNvPr id="43" name="직사각형 42">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5" name="직사각형 4">
            <a:extLst>
              <a:ext uri="{FF2B5EF4-FFF2-40B4-BE49-F238E27FC236}">
                <a16:creationId xmlns:a16="http://schemas.microsoft.com/office/drawing/2014/main" xmlns="" id="{E805052A-5777-408D-B60D-4043A5C02E36}"/>
              </a:ext>
            </a:extLst>
          </p:cNvPr>
          <p:cNvSpPr/>
          <p:nvPr/>
        </p:nvSpPr>
        <p:spPr>
          <a:xfrm>
            <a:off x="589155" y="4281158"/>
            <a:ext cx="4766616" cy="1615827"/>
          </a:xfrm>
          <a:prstGeom prst="rect">
            <a:avLst/>
          </a:prstGeom>
        </p:spPr>
        <p:txBody>
          <a:bodyPr wrap="square">
            <a:spAutoFit/>
          </a:bodyPr>
          <a:lstStyle/>
          <a:p>
            <a:pPr>
              <a:lnSpc>
                <a:spcPct val="150000"/>
              </a:lnSpc>
            </a:pPr>
            <a:r>
              <a:rPr lang="ko-KR" altLang="en-US" sz="2400" b="1" dirty="0" smtClean="0">
                <a:solidFill>
                  <a:srgbClr val="FFC000"/>
                </a:solidFill>
                <a:latin typeface="나눔스퀘어 Bold" panose="020B0600000101010101" pitchFamily="50" charset="-127"/>
                <a:ea typeface="나눔스퀘어 Bold" panose="020B0600000101010101" pitchFamily="50" charset="-127"/>
              </a:rPr>
              <a:t>카리스마 </a:t>
            </a:r>
            <a:r>
              <a:rPr lang="ko-KR" altLang="en-US" sz="2400" b="1" dirty="0" smtClean="0">
                <a:solidFill>
                  <a:prstClr val="white"/>
                </a:solidFill>
                <a:latin typeface="나눔스퀘어 Bold" panose="020B0600000101010101" pitchFamily="50" charset="-127"/>
                <a:ea typeface="나눔스퀘어 Bold" panose="020B0600000101010101" pitchFamily="50" charset="-127"/>
              </a:rPr>
              <a:t>있는 리더</a:t>
            </a:r>
            <a:endParaRPr lang="en-US" altLang="ko-KR" sz="2400" b="1" dirty="0" smtClean="0">
              <a:solidFill>
                <a:prstClr val="white"/>
              </a:solidFill>
              <a:latin typeface="나눔스퀘어 Bold" panose="020B0600000101010101" pitchFamily="50" charset="-127"/>
              <a:ea typeface="나눔스퀘어 Bold" panose="020B0600000101010101" pitchFamily="50" charset="-127"/>
            </a:endParaRPr>
          </a:p>
          <a:p>
            <a:pPr marL="285750" indent="-285750">
              <a:lnSpc>
                <a:spcPct val="150000"/>
              </a:lnSpc>
              <a:buFontTx/>
              <a:buChar char="-"/>
            </a:pPr>
            <a:r>
              <a:rPr lang="en-US" altLang="ko-KR" sz="1400" b="1" dirty="0" smtClean="0">
                <a:solidFill>
                  <a:prstClr val="white"/>
                </a:solidFill>
                <a:latin typeface="나눔스퀘어 Bold" panose="020B0600000101010101" pitchFamily="50" charset="-127"/>
                <a:ea typeface="나눔스퀘어 Bold" panose="020B0600000101010101" pitchFamily="50" charset="-127"/>
              </a:rPr>
              <a:t>‘</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신에게는 아직도 열 두 척의 전선이 있사오니 </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 </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감히 우리를 업신여기지 못할 것입니다</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a:t>
            </a:r>
          </a:p>
          <a:p>
            <a:pPr marL="285750" indent="-285750">
              <a:lnSpc>
                <a:spcPct val="150000"/>
              </a:lnSpc>
              <a:buFontTx/>
              <a:buChar char="-"/>
            </a:pPr>
            <a:r>
              <a:rPr lang="ko-KR" altLang="en-US" sz="1400" b="1" dirty="0" smtClean="0">
                <a:solidFill>
                  <a:prstClr val="white"/>
                </a:solidFill>
                <a:latin typeface="나눔스퀘어 Bold" panose="020B0600000101010101" pitchFamily="50" charset="-127"/>
                <a:ea typeface="나눔스퀘어 Bold" panose="020B0600000101010101" pitchFamily="50" charset="-127"/>
              </a:rPr>
              <a:t>전투에서 이길 수 있을 거라는 </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희망</a:t>
            </a:r>
            <a:r>
              <a:rPr lang="en-US" altLang="ko-KR" sz="1400" b="1" dirty="0">
                <a:solidFill>
                  <a:prstClr val="white"/>
                </a:solidFill>
                <a:latin typeface="나눔스퀘어 Bold" panose="020B0600000101010101" pitchFamily="50" charset="-127"/>
                <a:ea typeface="나눔스퀘어 Bold" panose="020B0600000101010101" pitchFamily="50" charset="-127"/>
              </a:rPr>
              <a:t> </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제공</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 </a:t>
            </a:r>
            <a:r>
              <a:rPr lang="ko-KR" altLang="en-US" sz="1400" b="1" dirty="0" smtClean="0">
                <a:solidFill>
                  <a:srgbClr val="FFC000"/>
                </a:solidFill>
                <a:latin typeface="나눔스퀘어 Bold" panose="020B0600000101010101" pitchFamily="50" charset="-127"/>
                <a:ea typeface="나눔스퀘어 Bold" panose="020B0600000101010101" pitchFamily="50" charset="-127"/>
              </a:rPr>
              <a:t>존경</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을 얻어냄</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a:t>
            </a:r>
            <a:endParaRPr lang="en-US" altLang="ko-KR" sz="1400" b="1" dirty="0">
              <a:solidFill>
                <a:prstClr val="white"/>
              </a:solidFill>
              <a:latin typeface="나눔스퀘어 Bold" panose="020B0600000101010101" pitchFamily="50" charset="-127"/>
              <a:ea typeface="나눔스퀘어 Bold" panose="020B0600000101010101" pitchFamily="50" charset="-127"/>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217" y="1524059"/>
            <a:ext cx="2627860" cy="2757099"/>
          </a:xfrm>
          <a:prstGeom prst="rect">
            <a:avLst/>
          </a:prstGeom>
        </p:spPr>
      </p:pic>
      <p:sp>
        <p:nvSpPr>
          <p:cNvPr id="13" name="직사각형 12">
            <a:extLst>
              <a:ext uri="{FF2B5EF4-FFF2-40B4-BE49-F238E27FC236}">
                <a16:creationId xmlns:a16="http://schemas.microsoft.com/office/drawing/2014/main" xmlns="" id="{E805052A-5777-408D-B60D-4043A5C02E36}"/>
              </a:ext>
            </a:extLst>
          </p:cNvPr>
          <p:cNvSpPr/>
          <p:nvPr/>
        </p:nvSpPr>
        <p:spPr>
          <a:xfrm>
            <a:off x="6675216" y="4281158"/>
            <a:ext cx="4766616" cy="1615827"/>
          </a:xfrm>
          <a:prstGeom prst="rect">
            <a:avLst/>
          </a:prstGeom>
        </p:spPr>
        <p:txBody>
          <a:bodyPr wrap="square">
            <a:spAutoFit/>
          </a:bodyPr>
          <a:lstStyle/>
          <a:p>
            <a:pPr>
              <a:lnSpc>
                <a:spcPct val="150000"/>
              </a:lnSpc>
            </a:pPr>
            <a:r>
              <a:rPr lang="ko-KR" altLang="en-US" sz="2400" b="1" dirty="0" smtClean="0">
                <a:solidFill>
                  <a:srgbClr val="FFC000"/>
                </a:solidFill>
                <a:latin typeface="나눔스퀘어 Bold" panose="020B0600000101010101" pitchFamily="50" charset="-127"/>
                <a:ea typeface="나눔스퀘어 Bold" panose="020B0600000101010101" pitchFamily="50" charset="-127"/>
              </a:rPr>
              <a:t>솔선수범</a:t>
            </a:r>
            <a:r>
              <a:rPr lang="ko-KR" altLang="en-US" sz="2400" b="1" dirty="0" smtClean="0">
                <a:solidFill>
                  <a:prstClr val="white"/>
                </a:solidFill>
                <a:latin typeface="나눔스퀘어 Bold" panose="020B0600000101010101" pitchFamily="50" charset="-127"/>
                <a:ea typeface="나눔스퀘어 Bold" panose="020B0600000101010101" pitchFamily="50" charset="-127"/>
              </a:rPr>
              <a:t>하는 리더</a:t>
            </a:r>
            <a:endParaRPr lang="en-US" altLang="ko-KR" sz="2400" b="1" dirty="0" smtClean="0">
              <a:solidFill>
                <a:prstClr val="white"/>
              </a:solidFill>
              <a:latin typeface="나눔스퀘어 Bold" panose="020B0600000101010101" pitchFamily="50" charset="-127"/>
              <a:ea typeface="나눔스퀘어 Bold" panose="020B0600000101010101" pitchFamily="50" charset="-127"/>
            </a:endParaRPr>
          </a:p>
          <a:p>
            <a:pPr marL="285750" indent="-285750">
              <a:lnSpc>
                <a:spcPct val="150000"/>
              </a:lnSpc>
              <a:buFontTx/>
              <a:buChar char="-"/>
            </a:pPr>
            <a:r>
              <a:rPr lang="ko-KR" altLang="en-US" sz="1400" b="1" dirty="0" smtClean="0">
                <a:solidFill>
                  <a:prstClr val="white"/>
                </a:solidFill>
                <a:latin typeface="나눔스퀘어 Bold" panose="020B0600000101010101" pitchFamily="50" charset="-127"/>
                <a:ea typeface="나눔스퀘어 Bold" panose="020B0600000101010101" pitchFamily="50" charset="-127"/>
              </a:rPr>
              <a:t>극심한 공포와 불안에 떠는 수군들에게</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 </a:t>
            </a:r>
            <a:r>
              <a:rPr lang="ko-KR" altLang="en-US" sz="1400" b="1" dirty="0" smtClean="0">
                <a:solidFill>
                  <a:srgbClr val="FFC000"/>
                </a:solidFill>
                <a:latin typeface="나눔스퀘어 Bold" panose="020B0600000101010101" pitchFamily="50" charset="-127"/>
                <a:ea typeface="나눔스퀘어 Bold" panose="020B0600000101010101" pitchFamily="50" charset="-127"/>
              </a:rPr>
              <a:t>자신이 먼저 적진에 나가 싸우는</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 모습을 보여줌</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a:t>
            </a:r>
          </a:p>
          <a:p>
            <a:pPr marL="285750" indent="-285750">
              <a:lnSpc>
                <a:spcPct val="150000"/>
              </a:lnSpc>
              <a:buFontTx/>
              <a:buChar char="-"/>
            </a:pPr>
            <a:r>
              <a:rPr lang="ko-KR" altLang="en-US" sz="1400" b="1" dirty="0" smtClean="0">
                <a:solidFill>
                  <a:prstClr val="white"/>
                </a:solidFill>
                <a:latin typeface="나눔스퀘어 Bold" panose="020B0600000101010101" pitchFamily="50" charset="-127"/>
                <a:ea typeface="나눔스퀘어 Bold" panose="020B0600000101010101" pitchFamily="50" charset="-127"/>
              </a:rPr>
              <a:t>높은 자리에 있음에도 불구하고 </a:t>
            </a:r>
            <a:r>
              <a:rPr lang="ko-KR" altLang="en-US" sz="1400" b="1" dirty="0" smtClean="0">
                <a:solidFill>
                  <a:srgbClr val="FFC000"/>
                </a:solidFill>
                <a:latin typeface="나눔스퀘어 Bold" panose="020B0600000101010101" pitchFamily="50" charset="-127"/>
                <a:ea typeface="나눔스퀘어 Bold" panose="020B0600000101010101" pitchFamily="50" charset="-127"/>
              </a:rPr>
              <a:t>솔선수범</a:t>
            </a:r>
            <a:r>
              <a:rPr lang="ko-KR" altLang="en-US" sz="1400" b="1" dirty="0" smtClean="0">
                <a:solidFill>
                  <a:prstClr val="white"/>
                </a:solidFill>
                <a:latin typeface="나눔스퀘어 Bold" panose="020B0600000101010101" pitchFamily="50" charset="-127"/>
                <a:ea typeface="나눔스퀘어 Bold" panose="020B0600000101010101" pitchFamily="50" charset="-127"/>
              </a:rPr>
              <a:t>하는 모습</a:t>
            </a:r>
            <a:r>
              <a:rPr lang="en-US" altLang="ko-KR" sz="1400" b="1" dirty="0" smtClean="0">
                <a:solidFill>
                  <a:prstClr val="white"/>
                </a:solidFill>
                <a:latin typeface="나눔스퀘어 Bold" panose="020B0600000101010101" pitchFamily="50" charset="-127"/>
                <a:ea typeface="나눔스퀘어 Bold" panose="020B0600000101010101" pitchFamily="50" charset="-127"/>
              </a:rPr>
              <a:t>.</a:t>
            </a:r>
            <a:endParaRPr lang="en-US" altLang="ko-KR" sz="1400" b="1" dirty="0">
              <a:solidFill>
                <a:prstClr val="white"/>
              </a:solidFill>
              <a:latin typeface="나눔스퀘어 Bold" panose="020B0600000101010101" pitchFamily="50" charset="-127"/>
              <a:ea typeface="나눔스퀘어 Bold" panose="020B0600000101010101" pitchFamily="50" charset="-127"/>
            </a:endParaRPr>
          </a:p>
        </p:txBody>
      </p:sp>
      <p:pic>
        <p:nvPicPr>
          <p:cNvPr id="14" name="그림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1487" y="1633351"/>
            <a:ext cx="2767651" cy="2673550"/>
          </a:xfrm>
          <a:prstGeom prst="rect">
            <a:avLst/>
          </a:prstGeom>
        </p:spPr>
      </p:pic>
    </p:spTree>
    <p:extLst>
      <p:ext uri="{BB962C8B-B14F-4D97-AF65-F5344CB8AC3E}">
        <p14:creationId xmlns:p14="http://schemas.microsoft.com/office/powerpoint/2010/main" val="2421880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9" name="사각형: 둥근 위쪽 모서리 28">
            <a:extLst>
              <a:ext uri="{FF2B5EF4-FFF2-40B4-BE49-F238E27FC236}">
                <a16:creationId xmlns:a16="http://schemas.microsoft.com/office/drawing/2014/main" xmlns="" id="{F1BDD37B-7760-4507-9565-85207079B91E}"/>
              </a:ext>
            </a:extLst>
          </p:cNvPr>
          <p:cNvSpPr/>
          <p:nvPr/>
        </p:nvSpPr>
        <p:spPr>
          <a:xfrm rot="5400000">
            <a:off x="2115083" y="-242441"/>
            <a:ext cx="4444907" cy="7902465"/>
          </a:xfrm>
          <a:prstGeom prst="round2SameRect">
            <a:avLst>
              <a:gd name="adj1" fmla="val 16619"/>
              <a:gd name="adj2" fmla="val 0"/>
            </a:avLst>
          </a:prstGeom>
          <a:solidFill>
            <a:srgbClr val="18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ko-KR" sz="1050" dirty="0">
              <a:solidFill>
                <a:schemeClr val="bg1"/>
              </a:solidFill>
            </a:endParaRPr>
          </a:p>
        </p:txBody>
      </p:sp>
      <p:sp>
        <p:nvSpPr>
          <p:cNvPr id="31" name="직사각형 30">
            <a:extLst>
              <a:ext uri="{FF2B5EF4-FFF2-40B4-BE49-F238E27FC236}">
                <a16:creationId xmlns:a16="http://schemas.microsoft.com/office/drawing/2014/main" xmlns="" id="{A97440C4-500E-4CAF-864F-E64044FDFD35}"/>
              </a:ext>
            </a:extLst>
          </p:cNvPr>
          <p:cNvSpPr/>
          <p:nvPr/>
        </p:nvSpPr>
        <p:spPr>
          <a:xfrm>
            <a:off x="1226372" y="1688949"/>
            <a:ext cx="45719" cy="397044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xmlns="" id="{24EDB60A-88EE-4624-924F-1D4B6948100C}"/>
              </a:ext>
            </a:extLst>
          </p:cNvPr>
          <p:cNvSpPr/>
          <p:nvPr/>
        </p:nvSpPr>
        <p:spPr>
          <a:xfrm>
            <a:off x="259893" y="198273"/>
            <a:ext cx="5518159" cy="1107996"/>
          </a:xfrm>
          <a:prstGeom prst="rect">
            <a:avLst/>
          </a:prstGeom>
          <a:noFill/>
        </p:spPr>
        <p:txBody>
          <a:bodyPr wrap="square">
            <a:spAutoFit/>
          </a:bodyPr>
          <a:lstStyle/>
          <a:p>
            <a:pPr latinLnBrk="0">
              <a:lnSpc>
                <a:spcPct val="150000"/>
              </a:lnSpc>
              <a:defRPr/>
            </a:pP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목차</a:t>
            </a:r>
          </a:p>
        </p:txBody>
      </p:sp>
      <p:sp>
        <p:nvSpPr>
          <p:cNvPr id="30" name="직사각형 29">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 name="TextBox 1">
            <a:extLst>
              <a:ext uri="{FF2B5EF4-FFF2-40B4-BE49-F238E27FC236}">
                <a16:creationId xmlns:a16="http://schemas.microsoft.com/office/drawing/2014/main" xmlns="" id="{6F01E4DC-5DDD-432E-B151-00986541DFC2}"/>
              </a:ext>
            </a:extLst>
          </p:cNvPr>
          <p:cNvSpPr txBox="1"/>
          <p:nvPr/>
        </p:nvSpPr>
        <p:spPr>
          <a:xfrm>
            <a:off x="575534" y="1758448"/>
            <a:ext cx="4539727" cy="3662541"/>
          </a:xfrm>
          <a:prstGeom prst="rect">
            <a:avLst/>
          </a:prstGeom>
          <a:noFill/>
        </p:spPr>
        <p:txBody>
          <a:bodyPr wrap="square" rtlCol="0">
            <a:spAutoFit/>
          </a:bodyPr>
          <a:lstStyle/>
          <a:p>
            <a:r>
              <a:rPr lang="en-US" altLang="ko-KR" sz="2400" b="1" dirty="0">
                <a:solidFill>
                  <a:srgbClr val="FFC000"/>
                </a:solidFill>
                <a:latin typeface="나눔스퀘어OTF_ac" panose="020B0600000101010101" pitchFamily="34" charset="-127"/>
                <a:ea typeface="나눔스퀘어OTF_ac" panose="020B0600000101010101" pitchFamily="34" charset="-127"/>
              </a:rPr>
              <a:t>1</a:t>
            </a:r>
            <a:r>
              <a:rPr lang="en-US" altLang="ko-KR" sz="2400" dirty="0">
                <a:solidFill>
                  <a:schemeClr val="bg1"/>
                </a:solidFill>
                <a:latin typeface="나눔스퀘어OTF_ac" panose="020B0600000101010101" pitchFamily="34" charset="-127"/>
                <a:ea typeface="나눔스퀘어OTF_ac" panose="020B0600000101010101" pitchFamily="34" charset="-127"/>
              </a:rPr>
              <a:t>	</a:t>
            </a:r>
            <a:r>
              <a:rPr lang="ko-KR" altLang="en-US" sz="2400" dirty="0">
                <a:solidFill>
                  <a:schemeClr val="bg1"/>
                </a:solidFill>
                <a:latin typeface="나눔스퀘어 ExtraBold" panose="020B0600000101010101" pitchFamily="50" charset="-127"/>
                <a:ea typeface="나눔스퀘어 ExtraBold" panose="020B0600000101010101" pitchFamily="50" charset="-127"/>
              </a:rPr>
              <a:t>인물의 개요</a:t>
            </a:r>
            <a:endParaRPr lang="en-US" altLang="ko-KR" sz="2400" dirty="0">
              <a:solidFill>
                <a:schemeClr val="bg1"/>
              </a:solidFill>
              <a:latin typeface="나눔스퀘어 ExtraBold" panose="020B0600000101010101" pitchFamily="50" charset="-127"/>
              <a:ea typeface="나눔스퀘어 ExtraBold" panose="020B0600000101010101" pitchFamily="50" charset="-127"/>
            </a:endParaRPr>
          </a:p>
          <a:p>
            <a:r>
              <a:rPr lang="en-US" altLang="ko-KR" sz="1600" dirty="0">
                <a:solidFill>
                  <a:schemeClr val="bg1"/>
                </a:solidFill>
                <a:latin typeface="나눔스퀘어라운드 Regular" panose="020B0600000101010101" pitchFamily="50" charset="-127"/>
                <a:ea typeface="나눔스퀘어라운드 Regular" panose="020B0600000101010101" pitchFamily="50" charset="-127"/>
              </a:rPr>
              <a:t>	- </a:t>
            </a:r>
            <a:r>
              <a:rPr lang="ko-KR" altLang="en-US" sz="1600" dirty="0">
                <a:solidFill>
                  <a:schemeClr val="bg1"/>
                </a:solidFill>
                <a:latin typeface="나눔스퀘어라운드 Regular" panose="020B0600000101010101" pitchFamily="50" charset="-127"/>
                <a:ea typeface="나눔스퀘어라운드 Regular" panose="020B0600000101010101" pitchFamily="50" charset="-127"/>
              </a:rPr>
              <a:t>선정 이유</a:t>
            </a:r>
            <a:endParaRPr lang="en-US" altLang="ko-KR" sz="1600" dirty="0">
              <a:solidFill>
                <a:schemeClr val="bg1"/>
              </a:solidFill>
              <a:latin typeface="나눔스퀘어라운드 Regular" panose="020B0600000101010101" pitchFamily="50" charset="-127"/>
              <a:ea typeface="나눔스퀘어라운드 Regular" panose="020B0600000101010101" pitchFamily="50" charset="-127"/>
            </a:endParaRPr>
          </a:p>
          <a:p>
            <a:r>
              <a:rPr lang="en-US" altLang="ko-KR" sz="1600" dirty="0">
                <a:solidFill>
                  <a:schemeClr val="bg1"/>
                </a:solidFill>
                <a:latin typeface="나눔스퀘어라운드 Regular" panose="020B0600000101010101" pitchFamily="50" charset="-127"/>
                <a:ea typeface="나눔스퀘어라운드 Regular" panose="020B0600000101010101" pitchFamily="50" charset="-127"/>
              </a:rPr>
              <a:t>	- </a:t>
            </a:r>
            <a:r>
              <a:rPr lang="ko-KR" altLang="en-US" sz="1600" dirty="0">
                <a:solidFill>
                  <a:schemeClr val="bg1"/>
                </a:solidFill>
                <a:latin typeface="나눔스퀘어라운드 Regular" panose="020B0600000101010101" pitchFamily="50" charset="-127"/>
                <a:ea typeface="나눔스퀘어라운드 Regular" panose="020B0600000101010101" pitchFamily="50" charset="-127"/>
              </a:rPr>
              <a:t>인물 </a:t>
            </a:r>
            <a:r>
              <a:rPr lang="ko-KR" altLang="en-US" sz="1600" dirty="0" smtClean="0">
                <a:solidFill>
                  <a:schemeClr val="bg1"/>
                </a:solidFill>
                <a:latin typeface="나눔스퀘어라운드 Regular" panose="020B0600000101010101" pitchFamily="50" charset="-127"/>
                <a:ea typeface="나눔스퀘어라운드 Regular" panose="020B0600000101010101" pitchFamily="50" charset="-127"/>
              </a:rPr>
              <a:t>소개</a:t>
            </a:r>
            <a:endParaRPr lang="en-US" altLang="ko-KR" sz="1600" dirty="0" smtClean="0">
              <a:solidFill>
                <a:schemeClr val="bg1"/>
              </a:solidFill>
              <a:latin typeface="나눔스퀘어라운드 Regular" panose="020B0600000101010101" pitchFamily="50" charset="-127"/>
              <a:ea typeface="나눔스퀘어라운드 Regular" panose="020B0600000101010101" pitchFamily="50" charset="-127"/>
            </a:endParaRPr>
          </a:p>
          <a:p>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r>
              <a:rPr lang="en-US" altLang="ko-KR" sz="2400" b="1" dirty="0">
                <a:solidFill>
                  <a:srgbClr val="FFC000"/>
                </a:solidFill>
                <a:latin typeface="나눔스퀘어 ExtraBold" panose="020B0600000101010101" pitchFamily="50" charset="-127"/>
                <a:ea typeface="나눔스퀘어 ExtraBold" panose="020B0600000101010101" pitchFamily="50" charset="-127"/>
              </a:rPr>
              <a:t>2</a:t>
            </a:r>
            <a:r>
              <a:rPr lang="en-US" altLang="ko-KR" sz="2400" dirty="0">
                <a:solidFill>
                  <a:schemeClr val="bg1"/>
                </a:solidFill>
                <a:latin typeface="나눔스퀘어 ExtraBold" panose="020B0600000101010101" pitchFamily="50" charset="-127"/>
                <a:ea typeface="나눔스퀘어 ExtraBold" panose="020B0600000101010101" pitchFamily="50" charset="-127"/>
              </a:rPr>
              <a:t>	</a:t>
            </a:r>
            <a:r>
              <a:rPr lang="ko-KR" altLang="en-US" sz="2400" dirty="0">
                <a:solidFill>
                  <a:schemeClr val="bg1"/>
                </a:solidFill>
                <a:latin typeface="나눔스퀘어 ExtraBold" panose="020B0600000101010101" pitchFamily="50" charset="-127"/>
                <a:ea typeface="나눔스퀘어 ExtraBold" panose="020B0600000101010101" pitchFamily="50" charset="-127"/>
              </a:rPr>
              <a:t>특별한 이력</a:t>
            </a:r>
            <a:endParaRPr lang="en-US" altLang="ko-KR" sz="2400" dirty="0">
              <a:solidFill>
                <a:schemeClr val="bg1"/>
              </a:solidFill>
              <a:latin typeface="나눔스퀘어 ExtraBold" panose="020B0600000101010101" pitchFamily="50" charset="-127"/>
              <a:ea typeface="나눔스퀘어 ExtraBold" panose="020B0600000101010101" pitchFamily="50" charset="-127"/>
            </a:endParaRPr>
          </a:p>
          <a:p>
            <a:r>
              <a:rPr lang="en-US" altLang="ko-KR" sz="1600" dirty="0">
                <a:solidFill>
                  <a:schemeClr val="bg1"/>
                </a:solidFill>
                <a:latin typeface="나눔스퀘어라운드 Regular" panose="020B0600000101010101" pitchFamily="50" charset="-127"/>
                <a:ea typeface="나눔스퀘어라운드 Regular" panose="020B0600000101010101" pitchFamily="50" charset="-127"/>
              </a:rPr>
              <a:t>	- </a:t>
            </a:r>
            <a:r>
              <a:rPr lang="ko-KR" altLang="en-US" sz="1600" dirty="0">
                <a:solidFill>
                  <a:schemeClr val="bg1"/>
                </a:solidFill>
                <a:latin typeface="나눔스퀘어라운드 Regular" panose="020B0600000101010101" pitchFamily="50" charset="-127"/>
                <a:ea typeface="나눔스퀘어라운드 Regular" panose="020B0600000101010101" pitchFamily="50" charset="-127"/>
              </a:rPr>
              <a:t>백의 종군</a:t>
            </a:r>
            <a:endParaRPr lang="en-US" altLang="ko-KR" sz="1600" dirty="0">
              <a:solidFill>
                <a:schemeClr val="bg1"/>
              </a:solidFill>
              <a:latin typeface="나눔스퀘어라운드 Regular" panose="020B0600000101010101" pitchFamily="50" charset="-127"/>
              <a:ea typeface="나눔스퀘어라운드 Regular" panose="020B0600000101010101" pitchFamily="50" charset="-127"/>
            </a:endParaRPr>
          </a:p>
          <a:p>
            <a:r>
              <a:rPr lang="en-US" altLang="ko-KR" sz="1600" dirty="0">
                <a:solidFill>
                  <a:schemeClr val="bg1"/>
                </a:solidFill>
                <a:latin typeface="나눔스퀘어라운드 Regular" panose="020B0600000101010101" pitchFamily="50" charset="-127"/>
                <a:ea typeface="나눔스퀘어라운드 Regular" panose="020B0600000101010101" pitchFamily="50" charset="-127"/>
              </a:rPr>
              <a:t>	- </a:t>
            </a:r>
            <a:r>
              <a:rPr lang="ko-KR" altLang="en-US" sz="1600" dirty="0" smtClean="0">
                <a:solidFill>
                  <a:schemeClr val="bg1"/>
                </a:solidFill>
                <a:latin typeface="나눔스퀘어라운드 Regular" panose="020B0600000101010101" pitchFamily="50" charset="-127"/>
                <a:ea typeface="나눔스퀘어라운드 Regular" panose="020B0600000101010101" pitchFamily="50" charset="-127"/>
              </a:rPr>
              <a:t>난중일기</a:t>
            </a:r>
            <a:endParaRPr lang="en-US" altLang="ko-KR" sz="1600" dirty="0" smtClean="0">
              <a:solidFill>
                <a:schemeClr val="bg1"/>
              </a:solidFill>
              <a:latin typeface="나눔스퀘어라운드 Regular" panose="020B0600000101010101" pitchFamily="50" charset="-127"/>
              <a:ea typeface="나눔스퀘어라운드 Regular" panose="020B0600000101010101" pitchFamily="50" charset="-127"/>
            </a:endParaRPr>
          </a:p>
          <a:p>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r>
              <a:rPr lang="en-US" altLang="ko-KR" sz="2400" b="1" dirty="0">
                <a:solidFill>
                  <a:srgbClr val="FFC000"/>
                </a:solidFill>
                <a:latin typeface="나눔스퀘어 ExtraBold" panose="020B0600000101010101" pitchFamily="50" charset="-127"/>
                <a:ea typeface="나눔스퀘어 ExtraBold" panose="020B0600000101010101" pitchFamily="50" charset="-127"/>
              </a:rPr>
              <a:t>3</a:t>
            </a:r>
            <a:r>
              <a:rPr lang="en-US" altLang="ko-KR" sz="2400" dirty="0">
                <a:solidFill>
                  <a:schemeClr val="bg1"/>
                </a:solidFill>
                <a:latin typeface="나눔스퀘어 ExtraBold" panose="020B0600000101010101" pitchFamily="50" charset="-127"/>
                <a:ea typeface="나눔스퀘어 ExtraBold" panose="020B0600000101010101" pitchFamily="50" charset="-127"/>
              </a:rPr>
              <a:t>	</a:t>
            </a:r>
            <a:r>
              <a:rPr lang="ko-KR" altLang="en-US" sz="2400" dirty="0">
                <a:solidFill>
                  <a:schemeClr val="bg1"/>
                </a:solidFill>
                <a:latin typeface="나눔스퀘어 ExtraBold" panose="020B0600000101010101" pitchFamily="50" charset="-127"/>
                <a:ea typeface="나눔스퀘어 ExtraBold" panose="020B0600000101010101" pitchFamily="50" charset="-127"/>
              </a:rPr>
              <a:t>업적</a:t>
            </a:r>
            <a:endParaRPr lang="en-US" altLang="ko-KR" sz="2400" dirty="0">
              <a:solidFill>
                <a:schemeClr val="bg1"/>
              </a:solidFill>
              <a:latin typeface="나눔스퀘어 ExtraBold" panose="020B0600000101010101" pitchFamily="50" charset="-127"/>
              <a:ea typeface="나눔스퀘어 ExtraBold" panose="020B0600000101010101" pitchFamily="50" charset="-127"/>
            </a:endParaRPr>
          </a:p>
          <a:p>
            <a:r>
              <a:rPr lang="en-US" altLang="ko-KR" sz="1600" dirty="0">
                <a:solidFill>
                  <a:schemeClr val="bg1"/>
                </a:solidFill>
                <a:latin typeface="나눔스퀘어라운드 Regular" panose="020B0600000101010101" pitchFamily="50" charset="-127"/>
                <a:ea typeface="나눔스퀘어라운드 Regular" panose="020B0600000101010101" pitchFamily="50" charset="-127"/>
              </a:rPr>
              <a:t>	- </a:t>
            </a:r>
            <a:r>
              <a:rPr lang="ko-KR" altLang="en-US" sz="1600" dirty="0" smtClean="0">
                <a:solidFill>
                  <a:schemeClr val="bg1"/>
                </a:solidFill>
                <a:latin typeface="나눔스퀘어라운드 Regular" panose="020B0600000101010101" pitchFamily="50" charset="-127"/>
                <a:ea typeface="나눔스퀘어라운드 Regular" panose="020B0600000101010101" pitchFamily="50" charset="-127"/>
              </a:rPr>
              <a:t>한산도 대첩</a:t>
            </a:r>
            <a:r>
              <a:rPr lang="en-US" altLang="ko-KR" sz="1600" dirty="0" smtClean="0">
                <a:solidFill>
                  <a:schemeClr val="bg1"/>
                </a:solidFill>
                <a:latin typeface="나눔스퀘어라운드 Regular" panose="020B0600000101010101" pitchFamily="50" charset="-127"/>
                <a:ea typeface="나눔스퀘어라운드 Regular" panose="020B0600000101010101" pitchFamily="50" charset="-127"/>
              </a:rPr>
              <a:t>, </a:t>
            </a:r>
            <a:r>
              <a:rPr lang="ko-KR" altLang="en-US" sz="1600" dirty="0" err="1" smtClean="0">
                <a:solidFill>
                  <a:schemeClr val="bg1"/>
                </a:solidFill>
                <a:latin typeface="나눔스퀘어라운드 Regular" panose="020B0600000101010101" pitchFamily="50" charset="-127"/>
                <a:ea typeface="나눔스퀘어라운드 Regular" panose="020B0600000101010101" pitchFamily="50" charset="-127"/>
              </a:rPr>
              <a:t>명량</a:t>
            </a:r>
            <a:r>
              <a:rPr lang="ko-KR" altLang="en-US" sz="1600" dirty="0" smtClean="0">
                <a:solidFill>
                  <a:schemeClr val="bg1"/>
                </a:solidFill>
                <a:latin typeface="나눔스퀘어라운드 Regular" panose="020B0600000101010101" pitchFamily="50" charset="-127"/>
                <a:ea typeface="나눔스퀘어라운드 Regular" panose="020B0600000101010101" pitchFamily="50" charset="-127"/>
              </a:rPr>
              <a:t> 대첩</a:t>
            </a:r>
            <a:r>
              <a:rPr lang="en-US" altLang="ko-KR" sz="1600" dirty="0" smtClean="0">
                <a:solidFill>
                  <a:schemeClr val="bg1"/>
                </a:solidFill>
                <a:latin typeface="나눔스퀘어라운드 Regular" panose="020B0600000101010101" pitchFamily="50" charset="-127"/>
                <a:ea typeface="나눔스퀘어라운드 Regular" panose="020B0600000101010101" pitchFamily="50" charset="-127"/>
              </a:rPr>
              <a:t>, </a:t>
            </a:r>
            <a:r>
              <a:rPr lang="ko-KR" altLang="en-US" sz="1600" dirty="0" err="1" smtClean="0">
                <a:solidFill>
                  <a:schemeClr val="bg1"/>
                </a:solidFill>
                <a:latin typeface="나눔스퀘어라운드 Regular" panose="020B0600000101010101" pitchFamily="50" charset="-127"/>
                <a:ea typeface="나눔스퀘어라운드 Regular" panose="020B0600000101010101" pitchFamily="50" charset="-127"/>
              </a:rPr>
              <a:t>노량</a:t>
            </a:r>
            <a:r>
              <a:rPr lang="ko-KR" altLang="en-US" sz="1600" dirty="0" smtClean="0">
                <a:solidFill>
                  <a:schemeClr val="bg1"/>
                </a:solidFill>
                <a:latin typeface="나눔스퀘어라운드 Regular" panose="020B0600000101010101" pitchFamily="50" charset="-127"/>
                <a:ea typeface="나눔스퀘어라운드 Regular" panose="020B0600000101010101" pitchFamily="50" charset="-127"/>
              </a:rPr>
              <a:t> 해전</a:t>
            </a:r>
            <a:endParaRPr lang="en-US" altLang="ko-KR" sz="1600" dirty="0" smtClean="0">
              <a:solidFill>
                <a:schemeClr val="bg1"/>
              </a:solidFill>
              <a:latin typeface="나눔스퀘어라운드 Regular" panose="020B0600000101010101" pitchFamily="50" charset="-127"/>
              <a:ea typeface="나눔스퀘어라운드 Regular" panose="020B0600000101010101" pitchFamily="50" charset="-127"/>
            </a:endParaRPr>
          </a:p>
          <a:p>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r>
              <a:rPr lang="en-US" altLang="ko-KR" sz="2400" b="1" dirty="0">
                <a:solidFill>
                  <a:srgbClr val="FFC000"/>
                </a:solidFill>
                <a:latin typeface="나눔스퀘어 ExtraBold" panose="020B0600000101010101" pitchFamily="50" charset="-127"/>
                <a:ea typeface="나눔스퀘어 ExtraBold" panose="020B0600000101010101" pitchFamily="50" charset="-127"/>
              </a:rPr>
              <a:t>4</a:t>
            </a:r>
            <a:r>
              <a:rPr lang="en-US" altLang="ko-KR" sz="2400" dirty="0">
                <a:solidFill>
                  <a:schemeClr val="bg1"/>
                </a:solidFill>
                <a:latin typeface="나눔스퀘어 ExtraBold" panose="020B0600000101010101" pitchFamily="50" charset="-127"/>
                <a:ea typeface="나눔스퀘어 ExtraBold" panose="020B0600000101010101" pitchFamily="50" charset="-127"/>
              </a:rPr>
              <a:t>	</a:t>
            </a:r>
            <a:r>
              <a:rPr lang="ko-KR" altLang="en-US" sz="2400" dirty="0">
                <a:solidFill>
                  <a:schemeClr val="bg1"/>
                </a:solidFill>
                <a:latin typeface="나눔스퀘어 ExtraBold" panose="020B0600000101010101" pitchFamily="50" charset="-127"/>
                <a:ea typeface="나눔스퀘어 ExtraBold" panose="020B0600000101010101" pitchFamily="50" charset="-127"/>
              </a:rPr>
              <a:t>현 시대에 본받을 점</a:t>
            </a:r>
          </a:p>
        </p:txBody>
      </p:sp>
    </p:spTree>
    <p:extLst>
      <p:ext uri="{BB962C8B-B14F-4D97-AF65-F5344CB8AC3E}">
        <p14:creationId xmlns:p14="http://schemas.microsoft.com/office/powerpoint/2010/main" val="28208950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xmlns="" id="{24EDB60A-88EE-4624-924F-1D4B6948100C}"/>
              </a:ext>
            </a:extLst>
          </p:cNvPr>
          <p:cNvSpPr/>
          <p:nvPr/>
        </p:nvSpPr>
        <p:spPr>
          <a:xfrm>
            <a:off x="259893" y="198273"/>
            <a:ext cx="5518159" cy="1441805"/>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1_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인물의 개요</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400" kern="0" dirty="0">
                <a:solidFill>
                  <a:prstClr val="white"/>
                </a:solidFill>
                <a:latin typeface="나눔스퀘어 Bold" panose="020B0600000101010101" pitchFamily="50" charset="-127"/>
                <a:ea typeface="나눔스퀘어 Bold" panose="020B0600000101010101" pitchFamily="50" charset="-127"/>
              </a:rPr>
              <a:t>선정 이유</a:t>
            </a:r>
            <a:endParaRPr lang="ko-KR" altLang="en-US" sz="1200" kern="0" dirty="0">
              <a:solidFill>
                <a:prstClr val="white"/>
              </a:solidFill>
              <a:latin typeface="나눔스퀘어 Bold" panose="020B0600000101010101" pitchFamily="50" charset="-127"/>
              <a:ea typeface="나눔스퀘어 Bold" panose="020B0600000101010101" pitchFamily="50" charset="-127"/>
            </a:endParaRPr>
          </a:p>
        </p:txBody>
      </p:sp>
      <p:sp>
        <p:nvSpPr>
          <p:cNvPr id="6" name="직사각형 5">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7" name="그림 6">
            <a:extLst>
              <a:ext uri="{FF2B5EF4-FFF2-40B4-BE49-F238E27FC236}">
                <a16:creationId xmlns:a16="http://schemas.microsoft.com/office/drawing/2014/main" xmlns="" id="{81162D61-02FD-4CFC-8211-0935664687E7}"/>
              </a:ext>
            </a:extLst>
          </p:cNvPr>
          <p:cNvPicPr>
            <a:picLocks noChangeAspect="1"/>
          </p:cNvPicPr>
          <p:nvPr/>
        </p:nvPicPr>
        <p:blipFill>
          <a:blip r:embed="rId2"/>
          <a:stretch>
            <a:fillRect/>
          </a:stretch>
        </p:blipFill>
        <p:spPr>
          <a:xfrm>
            <a:off x="686869" y="1982114"/>
            <a:ext cx="1352739" cy="1257475"/>
          </a:xfrm>
          <a:prstGeom prst="rect">
            <a:avLst/>
          </a:prstGeom>
        </p:spPr>
      </p:pic>
      <p:sp>
        <p:nvSpPr>
          <p:cNvPr id="8" name="말풍선: 사각형 2">
            <a:extLst>
              <a:ext uri="{FF2B5EF4-FFF2-40B4-BE49-F238E27FC236}">
                <a16:creationId xmlns:a16="http://schemas.microsoft.com/office/drawing/2014/main" xmlns="" id="{21B7EE81-2A07-4609-BD9D-A9654724DE60}"/>
              </a:ext>
            </a:extLst>
          </p:cNvPr>
          <p:cNvSpPr/>
          <p:nvPr/>
        </p:nvSpPr>
        <p:spPr>
          <a:xfrm>
            <a:off x="2682238" y="1982114"/>
            <a:ext cx="5518159" cy="1257475"/>
          </a:xfrm>
          <a:prstGeom prst="wedgeRectCallout">
            <a:avLst>
              <a:gd name="adj1" fmla="val -59655"/>
              <a:gd name="adj2" fmla="val -3201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나눔스퀘어 Bold" panose="020B0600000101010101" pitchFamily="50" charset="-127"/>
                <a:ea typeface="나눔스퀘어 Bold" panose="020B0600000101010101" pitchFamily="50" charset="-127"/>
              </a:rPr>
              <a:t>“</a:t>
            </a:r>
            <a:r>
              <a:rPr lang="ko-KR" altLang="en-US" dirty="0">
                <a:latin typeface="나눔스퀘어 Bold" panose="020B0600000101010101" pitchFamily="50" charset="-127"/>
                <a:ea typeface="나눔스퀘어 Bold" panose="020B0600000101010101" pitchFamily="50" charset="-127"/>
              </a:rPr>
              <a:t>칭찬을 받아서 고마우나 나로서 말한다면 </a:t>
            </a:r>
            <a:endParaRPr lang="en-US" altLang="ko-KR" dirty="0" smtClean="0">
              <a:latin typeface="나눔스퀘어 Bold" panose="020B0600000101010101" pitchFamily="50" charset="-127"/>
              <a:ea typeface="나눔스퀘어 Bold" panose="020B0600000101010101" pitchFamily="50" charset="-127"/>
            </a:endParaRPr>
          </a:p>
          <a:p>
            <a:pPr algn="ctr"/>
            <a:r>
              <a:rPr lang="ko-KR" altLang="en-US" dirty="0" smtClean="0">
                <a:latin typeface="나눔스퀘어 Bold" panose="020B0600000101010101" pitchFamily="50" charset="-127"/>
                <a:ea typeface="나눔스퀘어 Bold" panose="020B0600000101010101" pitchFamily="50" charset="-127"/>
              </a:rPr>
              <a:t>넬슨은 </a:t>
            </a:r>
            <a:r>
              <a:rPr lang="ko-KR" altLang="en-US" dirty="0">
                <a:latin typeface="나눔스퀘어 Bold" panose="020B0600000101010101" pitchFamily="50" charset="-127"/>
                <a:ea typeface="나눔스퀘어 Bold" panose="020B0600000101010101" pitchFamily="50" charset="-127"/>
              </a:rPr>
              <a:t>군신이 아니다</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진정으로 군신의 칭호를 받을 만한 제독이 있다면 그것은 이순신일 것이다</a:t>
            </a:r>
            <a:r>
              <a:rPr lang="en-US" altLang="ko-KR" dirty="0">
                <a:latin typeface="나눔스퀘어 Bold" panose="020B0600000101010101" pitchFamily="50" charset="-127"/>
                <a:ea typeface="나눔스퀘어 Bold" panose="020B0600000101010101" pitchFamily="50" charset="-127"/>
              </a:rPr>
              <a:t>.”</a:t>
            </a:r>
            <a:endParaRPr lang="ko-KR" altLang="en-US" dirty="0">
              <a:latin typeface="나눔스퀘어 Bold" panose="020B0600000101010101" pitchFamily="50" charset="-127"/>
              <a:ea typeface="나눔스퀘어 Bold" panose="020B0600000101010101" pitchFamily="50" charset="-127"/>
            </a:endParaRPr>
          </a:p>
        </p:txBody>
      </p:sp>
      <p:pic>
        <p:nvPicPr>
          <p:cNvPr id="9" name="그림 8">
            <a:extLst>
              <a:ext uri="{FF2B5EF4-FFF2-40B4-BE49-F238E27FC236}">
                <a16:creationId xmlns:a16="http://schemas.microsoft.com/office/drawing/2014/main" xmlns="" id="{570D1682-CB8B-4111-AB3C-34C205E4638F}"/>
              </a:ext>
            </a:extLst>
          </p:cNvPr>
          <p:cNvPicPr>
            <a:picLocks noChangeAspect="1"/>
          </p:cNvPicPr>
          <p:nvPr/>
        </p:nvPicPr>
        <p:blipFill>
          <a:blip r:embed="rId3"/>
          <a:stretch>
            <a:fillRect/>
          </a:stretch>
        </p:blipFill>
        <p:spPr>
          <a:xfrm>
            <a:off x="686869" y="3792279"/>
            <a:ext cx="6257925" cy="1924050"/>
          </a:xfrm>
          <a:prstGeom prst="rect">
            <a:avLst/>
          </a:prstGeom>
        </p:spPr>
      </p:pic>
      <p:sp>
        <p:nvSpPr>
          <p:cNvPr id="10" name="직사각형 9">
            <a:extLst>
              <a:ext uri="{FF2B5EF4-FFF2-40B4-BE49-F238E27FC236}">
                <a16:creationId xmlns:a16="http://schemas.microsoft.com/office/drawing/2014/main" xmlns="" id="{8A81A405-4265-406B-BD63-42F5992CF096}"/>
              </a:ext>
            </a:extLst>
          </p:cNvPr>
          <p:cNvSpPr/>
          <p:nvPr/>
        </p:nvSpPr>
        <p:spPr>
          <a:xfrm>
            <a:off x="7158681" y="3623225"/>
            <a:ext cx="4346450" cy="2262158"/>
          </a:xfrm>
          <a:prstGeom prst="rect">
            <a:avLst/>
          </a:prstGeom>
        </p:spPr>
        <p:txBody>
          <a:bodyPr wrap="square">
            <a:spAutoFit/>
          </a:bodyPr>
          <a:lstStyle/>
          <a:p>
            <a:pPr>
              <a:lnSpc>
                <a:spcPct val="150000"/>
              </a:lnSpc>
            </a:pPr>
            <a:r>
              <a:rPr lang="ko-KR" altLang="en-US" sz="2000" b="1" dirty="0">
                <a:solidFill>
                  <a:schemeClr val="bg1"/>
                </a:solidFill>
                <a:latin typeface="나눔스퀘어 ExtraBold" panose="020B0600000101010101" pitchFamily="50" charset="-127"/>
                <a:ea typeface="나눔스퀘어 ExtraBold" panose="020B0600000101010101" pitchFamily="50" charset="-127"/>
              </a:rPr>
              <a:t>현재까지 </a:t>
            </a:r>
            <a:r>
              <a:rPr lang="ko-KR" altLang="en-US" sz="2000" b="1" dirty="0">
                <a:solidFill>
                  <a:srgbClr val="FFC000"/>
                </a:solidFill>
                <a:latin typeface="나눔스퀘어 ExtraBold" panose="020B0600000101010101" pitchFamily="50" charset="-127"/>
                <a:ea typeface="나눔스퀘어 ExtraBold" panose="020B0600000101010101" pitchFamily="50" charset="-127"/>
              </a:rPr>
              <a:t>인정</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받는 리더</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a:lnSpc>
                <a:spcPct val="150000"/>
              </a:lnSpc>
            </a:pPr>
            <a:r>
              <a:rPr lang="en-US" altLang="ko-KR"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 </a:t>
            </a:r>
            <a:r>
              <a:rPr lang="ko-KR" altLang="en-US"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존경받는 한국의 리더 </a:t>
            </a:r>
            <a:r>
              <a:rPr lang="en-US" altLang="ko-KR"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2</a:t>
            </a:r>
            <a:r>
              <a:rPr lang="ko-KR" altLang="en-US"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위</a:t>
            </a:r>
            <a:r>
              <a:rPr lang="en-US" altLang="ko-KR"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(2007</a:t>
            </a:r>
            <a:r>
              <a:rPr lang="ko-KR" altLang="en-US"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년</a:t>
            </a:r>
            <a:r>
              <a:rPr lang="en-US" altLang="ko-KR"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04</a:t>
            </a:r>
            <a:r>
              <a:rPr lang="ko-KR" altLang="en-US"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월</a:t>
            </a:r>
            <a:r>
              <a:rPr lang="en-US" altLang="ko-KR"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a:t>
            </a:r>
          </a:p>
          <a:p>
            <a:pPr>
              <a:lnSpc>
                <a:spcPct val="150000"/>
              </a:lnSpc>
            </a:pPr>
            <a:r>
              <a:rPr lang="en-US" altLang="ko-KR" sz="1400" dirty="0" smtClean="0">
                <a:solidFill>
                  <a:schemeClr val="bg1">
                    <a:lumMod val="85000"/>
                  </a:schemeClr>
                </a:solidFill>
                <a:latin typeface="나눔스퀘어라운드 Regular" panose="020B0600000101010101" pitchFamily="50" charset="-127"/>
                <a:ea typeface="나눔스퀘어라운드 Regular" panose="020B0600000101010101" pitchFamily="50" charset="-127"/>
              </a:rPr>
              <a:t>- </a:t>
            </a:r>
            <a:r>
              <a:rPr lang="ko-KR" altLang="en-US" sz="1400" dirty="0" smtClean="0">
                <a:solidFill>
                  <a:schemeClr val="bg1">
                    <a:lumMod val="85000"/>
                  </a:schemeClr>
                </a:solidFill>
                <a:latin typeface="나눔스퀘어라운드 Regular" panose="020B0600000101010101" pitchFamily="50" charset="-127"/>
                <a:ea typeface="나눔스퀘어라운드 Regular" panose="020B0600000101010101" pitchFamily="50" charset="-127"/>
              </a:rPr>
              <a:t>적에게도 </a:t>
            </a:r>
            <a:r>
              <a:rPr lang="ko-KR" altLang="en-US"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인정을 받은 리더</a:t>
            </a:r>
            <a:endParaRPr lang="en-US" altLang="ko-KR"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endParaRPr>
          </a:p>
          <a:p>
            <a:pPr marL="171450" indent="-171450">
              <a:lnSpc>
                <a:spcPct val="150000"/>
              </a:lnSpc>
              <a:buFontTx/>
              <a:buChar char="-"/>
            </a:pPr>
            <a:endParaRPr lang="en-US" altLang="ko-KR" sz="1200" dirty="0">
              <a:solidFill>
                <a:prstClr val="white">
                  <a:lumMod val="50000"/>
                </a:prstClr>
              </a:solidFill>
            </a:endParaRPr>
          </a:p>
          <a:p>
            <a:pPr>
              <a:lnSpc>
                <a:spcPct val="150000"/>
              </a:lnSpc>
            </a:pPr>
            <a:r>
              <a:rPr lang="ko-KR" altLang="en-US" sz="2000" b="1" dirty="0">
                <a:solidFill>
                  <a:schemeClr val="bg1"/>
                </a:solidFill>
                <a:latin typeface="나눔스퀘어 ExtraBold" panose="020B0600000101010101" pitchFamily="50" charset="-127"/>
                <a:ea typeface="나눔스퀘어 ExtraBold" panose="020B0600000101010101" pitchFamily="50" charset="-127"/>
              </a:rPr>
              <a:t>힘든 상황에서도 </a:t>
            </a:r>
            <a:r>
              <a:rPr lang="ko-KR" altLang="en-US" sz="2000" b="1" dirty="0">
                <a:solidFill>
                  <a:srgbClr val="FFC000"/>
                </a:solidFill>
                <a:latin typeface="나눔스퀘어 ExtraBold" panose="020B0600000101010101" pitchFamily="50" charset="-127"/>
                <a:ea typeface="나눔스퀘어 ExtraBold" panose="020B0600000101010101" pitchFamily="50" charset="-127"/>
              </a:rPr>
              <a:t>승리</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로 이끈 리더</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a:lnSpc>
                <a:spcPct val="150000"/>
              </a:lnSpc>
            </a:pPr>
            <a:r>
              <a:rPr lang="en-US" altLang="ko-KR"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 </a:t>
            </a:r>
            <a:r>
              <a:rPr lang="ko-KR" altLang="en-US"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단 </a:t>
            </a:r>
            <a:r>
              <a:rPr lang="en-US" altLang="ko-KR"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12</a:t>
            </a:r>
            <a:r>
              <a:rPr lang="ko-KR" altLang="en-US"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척의 배로 왜군 </a:t>
            </a:r>
            <a:r>
              <a:rPr lang="en-US" altLang="ko-KR" sz="1400" dirty="0" smtClean="0">
                <a:solidFill>
                  <a:schemeClr val="bg1">
                    <a:lumMod val="85000"/>
                  </a:schemeClr>
                </a:solidFill>
                <a:latin typeface="나눔스퀘어라운드 Regular" panose="020B0600000101010101" pitchFamily="50" charset="-127"/>
                <a:ea typeface="나눔스퀘어라운드 Regular" panose="020B0600000101010101" pitchFamily="50" charset="-127"/>
              </a:rPr>
              <a:t>330</a:t>
            </a:r>
            <a:r>
              <a:rPr lang="ko-KR" altLang="en-US" sz="1400" dirty="0" smtClean="0">
                <a:solidFill>
                  <a:schemeClr val="bg1">
                    <a:lumMod val="85000"/>
                  </a:schemeClr>
                </a:solidFill>
                <a:latin typeface="나눔스퀘어라운드 Regular" panose="020B0600000101010101" pitchFamily="50" charset="-127"/>
                <a:ea typeface="나눔스퀘어라운드 Regular" panose="020B0600000101010101" pitchFamily="50" charset="-127"/>
              </a:rPr>
              <a:t>여 척과 </a:t>
            </a:r>
            <a:r>
              <a:rPr lang="ko-KR" altLang="en-US"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rPr>
              <a:t>전투에 임하여 승리</a:t>
            </a:r>
            <a:endParaRPr lang="en-US" altLang="ko-KR" sz="1400" dirty="0">
              <a:solidFill>
                <a:schemeClr val="bg1">
                  <a:lumMod val="85000"/>
                </a:schemeClr>
              </a:solidFill>
              <a:latin typeface="나눔스퀘어라운드 Regular" panose="020B0600000101010101" pitchFamily="50" charset="-127"/>
              <a:ea typeface="나눔스퀘어라운드 Regular" panose="020B0600000101010101" pitchFamily="50" charset="-127"/>
            </a:endParaRPr>
          </a:p>
        </p:txBody>
      </p:sp>
      <p:sp>
        <p:nvSpPr>
          <p:cNvPr id="2" name="도넛 1"/>
          <p:cNvSpPr/>
          <p:nvPr/>
        </p:nvSpPr>
        <p:spPr>
          <a:xfrm>
            <a:off x="848372" y="4275021"/>
            <a:ext cx="1029729" cy="304800"/>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152087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xmlns="" id="{E805052A-5777-408D-B60D-4043A5C02E36}"/>
              </a:ext>
            </a:extLst>
          </p:cNvPr>
          <p:cNvSpPr/>
          <p:nvPr/>
        </p:nvSpPr>
        <p:spPr>
          <a:xfrm>
            <a:off x="1244649" y="1874053"/>
            <a:ext cx="5865900" cy="4201150"/>
          </a:xfrm>
          <a:prstGeom prst="rect">
            <a:avLst/>
          </a:prstGeom>
        </p:spPr>
        <p:txBody>
          <a:bodyPr wrap="square">
            <a:spAutoFit/>
          </a:bodyPr>
          <a:lstStyle/>
          <a:p>
            <a:pPr>
              <a:lnSpc>
                <a:spcPct val="150000"/>
              </a:lnSpc>
            </a:pPr>
            <a:r>
              <a:rPr lang="ko-KR" altLang="en-US" sz="2400" b="1" dirty="0" smtClean="0">
                <a:solidFill>
                  <a:srgbClr val="FFC000"/>
                </a:solidFill>
                <a:latin typeface="나눔스퀘어 ExtraBold" panose="020B0600000101010101" pitchFamily="50" charset="-127"/>
                <a:ea typeface="나눔스퀘어 ExtraBold" panose="020B0600000101010101" pitchFamily="50" charset="-127"/>
              </a:rPr>
              <a:t>충무공 이순신 </a:t>
            </a:r>
            <a:r>
              <a:rPr lang="en-US" altLang="ko-KR" sz="2400" b="1" dirty="0" smtClean="0">
                <a:solidFill>
                  <a:prstClr val="white"/>
                </a:solidFill>
                <a:latin typeface="나눔스퀘어 ExtraBold" panose="020B0600000101010101" pitchFamily="50" charset="-127"/>
                <a:ea typeface="나눔스퀘어 ExtraBold" panose="020B0600000101010101" pitchFamily="50" charset="-127"/>
              </a:rPr>
              <a:t>(1545~1598)</a:t>
            </a:r>
          </a:p>
          <a:p>
            <a:pPr>
              <a:lnSpc>
                <a:spcPct val="150000"/>
              </a:lnSpc>
            </a:pPr>
            <a:endParaRPr lang="en-US" altLang="ko-KR" sz="1400" b="1" dirty="0">
              <a:solidFill>
                <a:prstClr val="white"/>
              </a:solidFill>
            </a:endParaRPr>
          </a:p>
          <a:p>
            <a:pPr>
              <a:lnSpc>
                <a:spcPct val="150000"/>
              </a:lnSpc>
            </a:pPr>
            <a:r>
              <a:rPr lang="en-US" altLang="ko-KR" sz="1400" dirty="0" smtClean="0">
                <a:solidFill>
                  <a:prstClr val="white"/>
                </a:solidFill>
                <a:latin typeface="나눔스퀘어 ExtraBold" panose="020B0600000101010101" pitchFamily="50" charset="-127"/>
                <a:ea typeface="나눔스퀘어 ExtraBold" panose="020B0600000101010101" pitchFamily="50" charset="-127"/>
              </a:rPr>
              <a:t>1545</a:t>
            </a:r>
            <a:r>
              <a:rPr lang="ko-KR" altLang="en-US" sz="1400" dirty="0" smtClean="0">
                <a:solidFill>
                  <a:prstClr val="white"/>
                </a:solidFill>
                <a:latin typeface="나눔스퀘어 ExtraBold" panose="020B0600000101010101" pitchFamily="50" charset="-127"/>
                <a:ea typeface="나눔스퀘어 ExtraBold" panose="020B0600000101010101" pitchFamily="50" charset="-127"/>
              </a:rPr>
              <a:t>년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한성부 </a:t>
            </a:r>
            <a:r>
              <a:rPr lang="ko-KR" altLang="en-US" sz="1400" dirty="0" err="1" smtClean="0">
                <a:solidFill>
                  <a:schemeClr val="bg1">
                    <a:lumMod val="85000"/>
                  </a:schemeClr>
                </a:solidFill>
                <a:latin typeface="나눔스퀘어 Bold" panose="020B0600000101010101" pitchFamily="50" charset="-127"/>
                <a:ea typeface="나눔스퀘어 Bold" panose="020B0600000101010101" pitchFamily="50" charset="-127"/>
              </a:rPr>
              <a:t>건천동</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 </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서울 인현동</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출생</a:t>
            </a:r>
            <a:endPar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a:lnSpc>
                <a:spcPct val="150000"/>
              </a:lnSpc>
            </a:pPr>
            <a:r>
              <a:rPr lang="en-US" altLang="ko-KR" sz="1400" b="1" dirty="0" smtClean="0">
                <a:solidFill>
                  <a:prstClr val="white"/>
                </a:solidFill>
                <a:latin typeface="나눔스퀘어 ExtraBold" panose="020B0600000101010101" pitchFamily="50" charset="-127"/>
                <a:ea typeface="나눔스퀘어 ExtraBold" panose="020B0600000101010101" pitchFamily="50" charset="-127"/>
              </a:rPr>
              <a:t>1576</a:t>
            </a:r>
            <a:r>
              <a:rPr lang="ko-KR" altLang="en-US" sz="1400" b="1" dirty="0" smtClean="0">
                <a:solidFill>
                  <a:prstClr val="white"/>
                </a:solidFill>
                <a:latin typeface="나눔스퀘어 ExtraBold" panose="020B0600000101010101" pitchFamily="50" charset="-127"/>
                <a:ea typeface="나눔스퀘어 ExtraBold" panose="020B0600000101010101" pitchFamily="50" charset="-127"/>
              </a:rPr>
              <a:t>년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무과에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병과로 급제</a:t>
            </a:r>
            <a:endPar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a:lnSpc>
                <a:spcPct val="150000"/>
              </a:lnSpc>
            </a:pPr>
            <a:r>
              <a:rPr lang="en-US" altLang="ko-KR" sz="1400" dirty="0" smtClean="0">
                <a:solidFill>
                  <a:prstClr val="white"/>
                </a:solidFill>
                <a:latin typeface="나눔스퀘어 ExtraBold" panose="020B0600000101010101" pitchFamily="50" charset="-127"/>
                <a:ea typeface="나눔스퀘어 ExtraBold" panose="020B0600000101010101" pitchFamily="50" charset="-127"/>
              </a:rPr>
              <a:t>1589</a:t>
            </a:r>
            <a:r>
              <a:rPr lang="ko-KR" altLang="en-US" sz="1400" dirty="0" smtClean="0">
                <a:solidFill>
                  <a:prstClr val="white"/>
                </a:solidFill>
                <a:latin typeface="나눔스퀘어 ExtraBold" panose="020B0600000101010101" pitchFamily="50" charset="-127"/>
                <a:ea typeface="나눔스퀘어 ExtraBold" panose="020B0600000101010101" pitchFamily="50" charset="-127"/>
              </a:rPr>
              <a:t>년 </a:t>
            </a:r>
            <a:r>
              <a:rPr lang="ko-KR" altLang="en-US" sz="1400" dirty="0" err="1" smtClean="0">
                <a:solidFill>
                  <a:schemeClr val="bg1">
                    <a:lumMod val="85000"/>
                  </a:schemeClr>
                </a:solidFill>
                <a:latin typeface="나눔스퀘어 Bold" panose="020B0600000101010101" pitchFamily="50" charset="-127"/>
                <a:ea typeface="나눔스퀘어 Bold" panose="020B0600000101010101" pitchFamily="50" charset="-127"/>
              </a:rPr>
              <a:t>이일의</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모함으로 벼슬에서 쫓겨나 백의종군</a:t>
            </a:r>
            <a:endPar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a:lnSpc>
                <a:spcPct val="150000"/>
              </a:lnSpc>
            </a:pPr>
            <a:r>
              <a:rPr lang="en-US" altLang="ko-KR" sz="1400" dirty="0" smtClean="0">
                <a:solidFill>
                  <a:prstClr val="white"/>
                </a:solidFill>
                <a:latin typeface="나눔스퀘어 ExtraBold" panose="020B0600000101010101" pitchFamily="50" charset="-127"/>
                <a:ea typeface="나눔스퀘어 ExtraBold" panose="020B0600000101010101" pitchFamily="50" charset="-127"/>
              </a:rPr>
              <a:t>1591</a:t>
            </a:r>
            <a:r>
              <a:rPr lang="ko-KR" altLang="en-US" sz="1400" dirty="0" smtClean="0">
                <a:solidFill>
                  <a:prstClr val="white"/>
                </a:solidFill>
                <a:latin typeface="나눔스퀘어 ExtraBold" panose="020B0600000101010101" pitchFamily="50" charset="-127"/>
                <a:ea typeface="나눔스퀘어 ExtraBold" panose="020B0600000101010101" pitchFamily="50" charset="-127"/>
              </a:rPr>
              <a:t>년 </a:t>
            </a:r>
            <a:r>
              <a:rPr lang="ko-KR" altLang="en-US" sz="1400" dirty="0" err="1" smtClean="0">
                <a:solidFill>
                  <a:schemeClr val="bg1">
                    <a:lumMod val="85000"/>
                  </a:schemeClr>
                </a:solidFill>
                <a:latin typeface="나눔스퀘어 Bold" panose="020B0600000101010101" pitchFamily="50" charset="-127"/>
                <a:ea typeface="나눔스퀘어 Bold" panose="020B0600000101010101" pitchFamily="50" charset="-127"/>
              </a:rPr>
              <a:t>전라좌도</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수군 절도사</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전라좌수사</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가 됨</a:t>
            </a:r>
            <a:endPar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a:lnSpc>
                <a:spcPct val="150000"/>
              </a:lnSpc>
            </a:pPr>
            <a:r>
              <a:rPr lang="en-US" altLang="ko-KR" sz="1400" dirty="0" smtClean="0">
                <a:solidFill>
                  <a:prstClr val="white"/>
                </a:solidFill>
                <a:latin typeface="나눔스퀘어 ExtraBold" panose="020B0600000101010101" pitchFamily="50" charset="-127"/>
                <a:ea typeface="나눔스퀘어 ExtraBold" panose="020B0600000101010101" pitchFamily="50" charset="-127"/>
              </a:rPr>
              <a:t>1592</a:t>
            </a:r>
            <a:r>
              <a:rPr lang="ko-KR" altLang="en-US" sz="1400" dirty="0" smtClean="0">
                <a:solidFill>
                  <a:prstClr val="white"/>
                </a:solidFill>
                <a:latin typeface="나눔스퀘어 ExtraBold" panose="020B0600000101010101" pitchFamily="50" charset="-127"/>
                <a:ea typeface="나눔스퀘어 ExtraBold" panose="020B0600000101010101" pitchFamily="50" charset="-127"/>
              </a:rPr>
              <a:t>년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임진왜란이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발발하자 </a:t>
            </a:r>
            <a:r>
              <a:rPr lang="ko-KR" altLang="en-US" sz="1400" dirty="0" err="1" smtClean="0">
                <a:solidFill>
                  <a:schemeClr val="bg1">
                    <a:lumMod val="85000"/>
                  </a:schemeClr>
                </a:solidFill>
                <a:latin typeface="나눔스퀘어 Bold" panose="020B0600000101010101" pitchFamily="50" charset="-127"/>
                <a:ea typeface="나눔스퀘어 Bold" panose="020B0600000101010101" pitchFamily="50" charset="-127"/>
              </a:rPr>
              <a:t>옥포</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 </a:t>
            </a:r>
            <a:r>
              <a:rPr lang="ko-KR" altLang="en-US" sz="1400" dirty="0" err="1" smtClean="0">
                <a:solidFill>
                  <a:schemeClr val="bg1">
                    <a:lumMod val="85000"/>
                  </a:schemeClr>
                </a:solidFill>
                <a:latin typeface="나눔스퀘어 Bold" panose="020B0600000101010101" pitchFamily="50" charset="-127"/>
                <a:ea typeface="나눔스퀘어 Bold" panose="020B0600000101010101" pitchFamily="50" charset="-127"/>
              </a:rPr>
              <a:t>당항포</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한산도</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부산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등의</a:t>
            </a:r>
            <a:endPar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a:lnSpc>
                <a:spcPct val="150000"/>
              </a:lnSpc>
            </a:pP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해전에서 크게 승리함</a:t>
            </a:r>
            <a:endPar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a:lnSpc>
                <a:spcPct val="150000"/>
              </a:lnSpc>
            </a:pPr>
            <a:r>
              <a:rPr lang="en-US" altLang="ko-KR" sz="1400" dirty="0" smtClean="0">
                <a:solidFill>
                  <a:prstClr val="white"/>
                </a:solidFill>
                <a:latin typeface="나눔스퀘어 ExtraBold" panose="020B0600000101010101" pitchFamily="50" charset="-127"/>
                <a:ea typeface="나눔스퀘어 ExtraBold" panose="020B0600000101010101" pitchFamily="50" charset="-127"/>
              </a:rPr>
              <a:t>1593</a:t>
            </a:r>
            <a:r>
              <a:rPr lang="ko-KR" altLang="en-US" sz="1400" dirty="0" smtClean="0">
                <a:solidFill>
                  <a:prstClr val="white"/>
                </a:solidFill>
                <a:latin typeface="나눔스퀘어 ExtraBold" panose="020B0600000101010101" pitchFamily="50" charset="-127"/>
                <a:ea typeface="나눔스퀘어 ExtraBold" panose="020B0600000101010101" pitchFamily="50" charset="-127"/>
              </a:rPr>
              <a:t>년 </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3</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도 수군통제사가 됨</a:t>
            </a:r>
            <a:endPar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a:lnSpc>
                <a:spcPct val="150000"/>
              </a:lnSpc>
            </a:pPr>
            <a:r>
              <a:rPr lang="en-US" altLang="ko-KR" sz="1400" dirty="0" smtClean="0">
                <a:solidFill>
                  <a:prstClr val="white"/>
                </a:solidFill>
                <a:latin typeface="나눔스퀘어 ExtraBold" panose="020B0600000101010101" pitchFamily="50" charset="-127"/>
                <a:ea typeface="나눔스퀘어 ExtraBold" panose="020B0600000101010101" pitchFamily="50" charset="-127"/>
              </a:rPr>
              <a:t>1597</a:t>
            </a:r>
            <a:r>
              <a:rPr lang="ko-KR" altLang="en-US" sz="1400" dirty="0" smtClean="0">
                <a:solidFill>
                  <a:prstClr val="white"/>
                </a:solidFill>
                <a:latin typeface="나눔스퀘어 ExtraBold" panose="020B0600000101010101" pitchFamily="50" charset="-127"/>
                <a:ea typeface="나눔스퀘어 ExtraBold" panose="020B0600000101010101" pitchFamily="50" charset="-127"/>
              </a:rPr>
              <a:t>년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모함으로 인한 두 번째 백의종군 </a:t>
            </a:r>
            <a:endPar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a:lnSpc>
                <a:spcPct val="150000"/>
              </a:lnSpc>
            </a:pPr>
            <a:r>
              <a:rPr lang="en-US" altLang="ko-KR" sz="1400" dirty="0">
                <a:solidFill>
                  <a:schemeClr val="bg1">
                    <a:lumMod val="85000"/>
                  </a:schemeClr>
                </a:solidFill>
                <a:latin typeface="나눔스퀘어 Bold" panose="020B0600000101010101" pitchFamily="50" charset="-127"/>
                <a:ea typeface="나눔스퀘어 Bold" panose="020B0600000101010101" pitchFamily="50" charset="-127"/>
              </a:rPr>
              <a:t> </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          </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정유재란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발발로 다시 </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3</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도 수군통제사</a:t>
            </a:r>
            <a:endPar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a:lnSpc>
                <a:spcPct val="150000"/>
              </a:lnSpc>
            </a:pPr>
            <a:r>
              <a:rPr lang="en-US" altLang="ko-KR" sz="1400" dirty="0" smtClean="0">
                <a:solidFill>
                  <a:prstClr val="white"/>
                </a:solidFill>
                <a:latin typeface="나눔스퀘어 ExtraBold" panose="020B0600000101010101" pitchFamily="50" charset="-127"/>
                <a:ea typeface="나눔스퀘어 ExtraBold" panose="020B0600000101010101" pitchFamily="50" charset="-127"/>
              </a:rPr>
              <a:t>1589</a:t>
            </a:r>
            <a:r>
              <a:rPr lang="ko-KR" altLang="en-US" sz="1400" dirty="0" smtClean="0">
                <a:solidFill>
                  <a:prstClr val="white"/>
                </a:solidFill>
                <a:latin typeface="나눔스퀘어 ExtraBold" panose="020B0600000101010101" pitchFamily="50" charset="-127"/>
                <a:ea typeface="나눔스퀘어 ExtraBold" panose="020B0600000101010101" pitchFamily="50" charset="-127"/>
              </a:rPr>
              <a:t>년 </a:t>
            </a:r>
            <a:r>
              <a:rPr lang="ko-KR" altLang="en-US" sz="1400" dirty="0" err="1" smtClean="0">
                <a:solidFill>
                  <a:schemeClr val="bg1">
                    <a:lumMod val="85000"/>
                  </a:schemeClr>
                </a:solidFill>
                <a:latin typeface="나눔스퀘어 Bold" panose="020B0600000101010101" pitchFamily="50" charset="-127"/>
                <a:ea typeface="나눔스퀘어 Bold" panose="020B0600000101010101" pitchFamily="50" charset="-127"/>
              </a:rPr>
              <a:t>노량</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 해전에서 </a:t>
            </a:r>
            <a:r>
              <a:rPr lang="ko-KR" altLang="en-US" sz="1400" dirty="0" smtClean="0">
                <a:solidFill>
                  <a:schemeClr val="bg1">
                    <a:lumMod val="85000"/>
                  </a:schemeClr>
                </a:solidFill>
                <a:latin typeface="나눔스퀘어 Bold" panose="020B0600000101010101" pitchFamily="50" charset="-127"/>
                <a:ea typeface="나눔스퀘어 Bold" panose="020B0600000101010101" pitchFamily="50" charset="-127"/>
              </a:rPr>
              <a:t>적의 총탄을 맞아 전사</a:t>
            </a:r>
            <a:r>
              <a:rPr lang="en-US" altLang="ko-KR" sz="1400" dirty="0" smtClean="0">
                <a:solidFill>
                  <a:schemeClr val="bg1">
                    <a:lumMod val="85000"/>
                  </a:schemeClr>
                </a:solidFill>
                <a:latin typeface="나눔스퀘어 Bold" panose="020B0600000101010101" pitchFamily="50" charset="-127"/>
                <a:ea typeface="나눔스퀘어 Bold" panose="020B0600000101010101" pitchFamily="50" charset="-127"/>
              </a:rPr>
              <a:t>.</a:t>
            </a:r>
          </a:p>
        </p:txBody>
      </p:sp>
      <p:sp>
        <p:nvSpPr>
          <p:cNvPr id="6" name="직사각형 5">
            <a:extLst>
              <a:ext uri="{FF2B5EF4-FFF2-40B4-BE49-F238E27FC236}">
                <a16:creationId xmlns:a16="http://schemas.microsoft.com/office/drawing/2014/main" xmlns="" id="{24EDB60A-88EE-4624-924F-1D4B6948100C}"/>
              </a:ext>
            </a:extLst>
          </p:cNvPr>
          <p:cNvSpPr/>
          <p:nvPr/>
        </p:nvSpPr>
        <p:spPr>
          <a:xfrm>
            <a:off x="259893" y="198273"/>
            <a:ext cx="5518159" cy="1441805"/>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1_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인물의 개요</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400" kern="0" dirty="0">
                <a:solidFill>
                  <a:prstClr val="white"/>
                </a:solidFill>
                <a:latin typeface="나눔스퀘어 Bold" panose="020B0600000101010101" pitchFamily="50" charset="-127"/>
                <a:ea typeface="나눔스퀘어 Bold" panose="020B0600000101010101" pitchFamily="50" charset="-127"/>
              </a:rPr>
              <a:t>인물 소개</a:t>
            </a:r>
            <a:endParaRPr lang="ko-KR" altLang="en-US" sz="1200" kern="0" dirty="0">
              <a:solidFill>
                <a:prstClr val="white"/>
              </a:solidFill>
              <a:latin typeface="나눔스퀘어 Bold" panose="020B0600000101010101" pitchFamily="50" charset="-127"/>
              <a:ea typeface="나눔스퀘어 Bold" panose="020B0600000101010101" pitchFamily="50" charset="-127"/>
            </a:endParaRPr>
          </a:p>
        </p:txBody>
      </p:sp>
      <p:sp>
        <p:nvSpPr>
          <p:cNvPr id="7" name="직사각형 6">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8" name="타원 7">
            <a:extLst>
              <a:ext uri="{FF2B5EF4-FFF2-40B4-BE49-F238E27FC236}">
                <a16:creationId xmlns:a16="http://schemas.microsoft.com/office/drawing/2014/main" xmlns="" id="{D8241E59-0646-41EB-8ED0-090409856B7D}"/>
              </a:ext>
            </a:extLst>
          </p:cNvPr>
          <p:cNvSpPr/>
          <p:nvPr/>
        </p:nvSpPr>
        <p:spPr>
          <a:xfrm>
            <a:off x="712133" y="1895455"/>
            <a:ext cx="276225" cy="276225"/>
          </a:xfrm>
          <a:prstGeom prst="ellipse">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타원 8">
            <a:extLst>
              <a:ext uri="{FF2B5EF4-FFF2-40B4-BE49-F238E27FC236}">
                <a16:creationId xmlns:a16="http://schemas.microsoft.com/office/drawing/2014/main" xmlns="" id="{6220ED44-13FE-4DFE-80E3-12AE2EED9723}"/>
              </a:ext>
            </a:extLst>
          </p:cNvPr>
          <p:cNvSpPr/>
          <p:nvPr/>
        </p:nvSpPr>
        <p:spPr>
          <a:xfrm>
            <a:off x="712132" y="5759430"/>
            <a:ext cx="276225" cy="276225"/>
          </a:xfrm>
          <a:prstGeom prst="ellipse">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cxnSp>
        <p:nvCxnSpPr>
          <p:cNvPr id="10" name="직선 연결선 9">
            <a:extLst>
              <a:ext uri="{FF2B5EF4-FFF2-40B4-BE49-F238E27FC236}">
                <a16:creationId xmlns:a16="http://schemas.microsoft.com/office/drawing/2014/main" xmlns="" id="{24C98E6B-2B63-475F-837A-7E31088AD69A}"/>
              </a:ext>
            </a:extLst>
          </p:cNvPr>
          <p:cNvCxnSpPr>
            <a:stCxn id="8" idx="4"/>
            <a:endCxn id="9" idx="0"/>
          </p:cNvCxnSpPr>
          <p:nvPr/>
        </p:nvCxnSpPr>
        <p:spPr>
          <a:xfrm flipH="1">
            <a:off x="850245" y="2171680"/>
            <a:ext cx="1" cy="3587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p:nvPicPr>
        <p:blipFill>
          <a:blip r:embed="rId2"/>
          <a:stretch>
            <a:fillRect/>
          </a:stretch>
        </p:blipFill>
        <p:spPr>
          <a:xfrm>
            <a:off x="7565465" y="1640078"/>
            <a:ext cx="3076575" cy="4762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49626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24EDB60A-88EE-4624-924F-1D4B6948100C}"/>
              </a:ext>
            </a:extLst>
          </p:cNvPr>
          <p:cNvSpPr/>
          <p:nvPr/>
        </p:nvSpPr>
        <p:spPr>
          <a:xfrm>
            <a:off x="259893" y="198273"/>
            <a:ext cx="5518159" cy="1441805"/>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2_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특별한 이력</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400" kern="0" dirty="0">
                <a:solidFill>
                  <a:prstClr val="white"/>
                </a:solidFill>
                <a:latin typeface="나눔스퀘어 Bold" panose="020B0600000101010101" pitchFamily="50" charset="-127"/>
                <a:ea typeface="나눔스퀘어 Bold" panose="020B0600000101010101" pitchFamily="50" charset="-127"/>
              </a:rPr>
              <a:t>백의 종군</a:t>
            </a:r>
            <a:endParaRPr lang="ko-KR" altLang="en-US" sz="1200" kern="0" dirty="0">
              <a:solidFill>
                <a:prstClr val="white"/>
              </a:solidFill>
              <a:latin typeface="나눔스퀘어 Bold" panose="020B0600000101010101" pitchFamily="50" charset="-127"/>
              <a:ea typeface="나눔스퀘어 Bold" panose="020B0600000101010101" pitchFamily="50" charset="-127"/>
            </a:endParaRPr>
          </a:p>
        </p:txBody>
      </p:sp>
      <p:sp>
        <p:nvSpPr>
          <p:cNvPr id="7" name="직사각형 6">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8" name="그림 7" descr="벽, 실내, 사람, 착용이(가) 표시된 사진&#10;&#10;자동 생성된 설명">
            <a:extLst>
              <a:ext uri="{FF2B5EF4-FFF2-40B4-BE49-F238E27FC236}">
                <a16:creationId xmlns:a16="http://schemas.microsoft.com/office/drawing/2014/main" xmlns="" id="{5BE82FF1-033B-4EB4-9C5C-F4176E9C6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853" y="1640078"/>
            <a:ext cx="5394521" cy="35991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TextBox 12">
            <a:extLst>
              <a:ext uri="{FF2B5EF4-FFF2-40B4-BE49-F238E27FC236}">
                <a16:creationId xmlns:a16="http://schemas.microsoft.com/office/drawing/2014/main" xmlns="" id="{7019EEE4-39C3-4771-9134-A4650C72AA2F}"/>
              </a:ext>
            </a:extLst>
          </p:cNvPr>
          <p:cNvSpPr txBox="1"/>
          <p:nvPr/>
        </p:nvSpPr>
        <p:spPr>
          <a:xfrm>
            <a:off x="259893" y="2770242"/>
            <a:ext cx="4884198" cy="1338828"/>
          </a:xfrm>
          <a:prstGeom prst="rect">
            <a:avLst/>
          </a:prstGeom>
          <a:noFill/>
        </p:spPr>
        <p:txBody>
          <a:bodyPr wrap="square" rtlCol="0">
            <a:spAutoFit/>
          </a:bodyPr>
          <a:lstStyle/>
          <a:p>
            <a:pPr marL="285750" indent="-285750">
              <a:lnSpc>
                <a:spcPct val="150000"/>
              </a:lnSpc>
              <a:buFontTx/>
              <a:buChar char="-"/>
            </a:pP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조선 시대의 </a:t>
            </a:r>
            <a:r>
              <a:rPr lang="ko-KR" altLang="en-US" u="sng" dirty="0" smtClean="0">
                <a:solidFill>
                  <a:schemeClr val="bg1">
                    <a:lumMod val="85000"/>
                  </a:schemeClr>
                </a:solidFill>
                <a:latin typeface="나눔스퀘어 Bold" panose="020B0600000101010101" pitchFamily="50" charset="-127"/>
                <a:ea typeface="나눔스퀘어 Bold" panose="020B0600000101010101" pitchFamily="50" charset="-127"/>
              </a:rPr>
              <a:t>군대 형벌</a:t>
            </a: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의 하나</a:t>
            </a:r>
            <a:endPar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marL="285750" indent="-285750">
              <a:lnSpc>
                <a:spcPct val="150000"/>
              </a:lnSpc>
              <a:buFontTx/>
              <a:buChar char="-"/>
            </a:pP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죄인을 </a:t>
            </a:r>
            <a:r>
              <a:rPr lang="ko-KR" altLang="en-US" dirty="0" smtClean="0">
                <a:solidFill>
                  <a:srgbClr val="FFC000"/>
                </a:solidFill>
                <a:latin typeface="나눔스퀘어 Bold" panose="020B0600000101010101" pitchFamily="50" charset="-127"/>
                <a:ea typeface="나눔스퀘어 Bold" panose="020B0600000101010101" pitchFamily="50" charset="-127"/>
              </a:rPr>
              <a:t>삭탈관직</a:t>
            </a: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 한 뒤</a:t>
            </a:r>
            <a:r>
              <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rPr>
              <a:t>, </a:t>
            </a: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평민 신분으로 복무하게 하는 형벌</a:t>
            </a:r>
            <a:endParaRPr lang="en-US" altLang="ko-KR" dirty="0">
              <a:solidFill>
                <a:schemeClr val="bg1">
                  <a:lumMod val="85000"/>
                </a:schemeClr>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545148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xmlns="" id="{E805052A-5777-408D-B60D-4043A5C02E36}"/>
              </a:ext>
            </a:extLst>
          </p:cNvPr>
          <p:cNvSpPr/>
          <p:nvPr/>
        </p:nvSpPr>
        <p:spPr>
          <a:xfrm>
            <a:off x="259893" y="1781462"/>
            <a:ext cx="4625872" cy="669414"/>
          </a:xfrm>
          <a:prstGeom prst="rect">
            <a:avLst/>
          </a:prstGeom>
        </p:spPr>
        <p:txBody>
          <a:bodyPr wrap="square">
            <a:spAutoFit/>
          </a:bodyPr>
          <a:lstStyle/>
          <a:p>
            <a:pPr>
              <a:lnSpc>
                <a:spcPct val="150000"/>
              </a:lnSpc>
            </a:pPr>
            <a:r>
              <a:rPr lang="ko-KR" altLang="en-US" sz="2500" b="1" dirty="0">
                <a:solidFill>
                  <a:prstClr val="white"/>
                </a:solidFill>
                <a:latin typeface="나눔스퀘어 ExtraBold" panose="020B0600000101010101" pitchFamily="50" charset="-127"/>
                <a:ea typeface="나눔스퀘어 ExtraBold" panose="020B0600000101010101" pitchFamily="50" charset="-127"/>
              </a:rPr>
              <a:t>백의 종군이 된 </a:t>
            </a:r>
            <a:r>
              <a:rPr lang="ko-KR" altLang="en-US" sz="2500" b="1" dirty="0" smtClean="0">
                <a:solidFill>
                  <a:prstClr val="white"/>
                </a:solidFill>
                <a:latin typeface="나눔스퀘어 ExtraBold" panose="020B0600000101010101" pitchFamily="50" charset="-127"/>
                <a:ea typeface="나눔스퀘어 ExtraBold" panose="020B0600000101010101" pitchFamily="50" charset="-127"/>
              </a:rPr>
              <a:t>이유</a:t>
            </a:r>
            <a:r>
              <a:rPr lang="en-US" altLang="ko-KR" sz="2500" b="1" dirty="0" smtClean="0">
                <a:solidFill>
                  <a:prstClr val="white"/>
                </a:solidFill>
                <a:latin typeface="나눔스퀘어 ExtraBold" panose="020B0600000101010101" pitchFamily="50" charset="-127"/>
                <a:ea typeface="나눔스퀘어 ExtraBold" panose="020B0600000101010101" pitchFamily="50" charset="-127"/>
              </a:rPr>
              <a:t>?</a:t>
            </a:r>
            <a:r>
              <a:rPr lang="ko-KR" altLang="en-US" sz="2500" b="1" dirty="0" smtClean="0">
                <a:solidFill>
                  <a:prstClr val="white"/>
                </a:solidFill>
                <a:latin typeface="나눔스퀘어 ExtraBold" panose="020B0600000101010101" pitchFamily="50" charset="-127"/>
                <a:ea typeface="나눔스퀘어 ExtraBold" panose="020B0600000101010101" pitchFamily="50" charset="-127"/>
              </a:rPr>
              <a:t> </a:t>
            </a:r>
            <a:endParaRPr lang="en-US" altLang="ko-KR" sz="2500" b="1" dirty="0">
              <a:solidFill>
                <a:prstClr val="white"/>
              </a:solidFill>
              <a:latin typeface="나눔스퀘어 ExtraBold" panose="020B0600000101010101" pitchFamily="50" charset="-127"/>
              <a:ea typeface="나눔스퀘어 ExtraBold" panose="020B0600000101010101" pitchFamily="50" charset="-127"/>
            </a:endParaRPr>
          </a:p>
        </p:txBody>
      </p:sp>
      <p:sp>
        <p:nvSpPr>
          <p:cNvPr id="43" name="직사각형 42">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 name="TextBox 2">
            <a:extLst>
              <a:ext uri="{FF2B5EF4-FFF2-40B4-BE49-F238E27FC236}">
                <a16:creationId xmlns:a16="http://schemas.microsoft.com/office/drawing/2014/main" xmlns="" id="{7D59C4B1-87F6-47C8-A546-D9CAD362BA1B}"/>
              </a:ext>
            </a:extLst>
          </p:cNvPr>
          <p:cNvSpPr txBox="1"/>
          <p:nvPr/>
        </p:nvSpPr>
        <p:spPr>
          <a:xfrm>
            <a:off x="302590" y="3334259"/>
            <a:ext cx="4798804" cy="923330"/>
          </a:xfrm>
          <a:prstGeom prst="rect">
            <a:avLst/>
          </a:prstGeom>
          <a:noFill/>
        </p:spPr>
        <p:txBody>
          <a:bodyPr wrap="square" rtlCol="0">
            <a:spAutoFit/>
          </a:bodyPr>
          <a:lstStyle/>
          <a:p>
            <a:endParaRPr lang="en-US" altLang="ko-KR" dirty="0">
              <a:latin typeface="나눔스퀘어 Bold" panose="020B0600000101010101" pitchFamily="50" charset="-127"/>
              <a:ea typeface="나눔스퀘어 Bold" panose="020B0600000101010101" pitchFamily="50" charset="-127"/>
            </a:endParaRPr>
          </a:p>
          <a:p>
            <a:r>
              <a:rPr lang="ko-KR" altLang="en-US" dirty="0">
                <a:solidFill>
                  <a:srgbClr val="FFC000"/>
                </a:solidFill>
                <a:latin typeface="나눔스퀘어 Bold" panose="020B0600000101010101" pitchFamily="50" charset="-127"/>
                <a:ea typeface="나눔스퀘어 Bold" panose="020B0600000101010101" pitchFamily="50" charset="-127"/>
              </a:rPr>
              <a:t>▶ </a:t>
            </a:r>
            <a:r>
              <a:rPr lang="ko-KR" altLang="en-US" b="1" dirty="0" smtClean="0">
                <a:solidFill>
                  <a:srgbClr val="FFC000"/>
                </a:solidFill>
                <a:latin typeface="나눔스퀘어 Bold" panose="020B0600000101010101" pitchFamily="50" charset="-127"/>
                <a:ea typeface="나눔스퀘어 Bold" panose="020B0600000101010101" pitchFamily="50" charset="-127"/>
              </a:rPr>
              <a:t>하지만 </a:t>
            </a:r>
            <a:r>
              <a:rPr lang="ko-KR" altLang="en-US" b="1" dirty="0">
                <a:solidFill>
                  <a:srgbClr val="FFC000"/>
                </a:solidFill>
                <a:latin typeface="나눔스퀘어 Bold" panose="020B0600000101010101" pitchFamily="50" charset="-127"/>
                <a:ea typeface="나눔스퀘어 Bold" panose="020B0600000101010101" pitchFamily="50" charset="-127"/>
              </a:rPr>
              <a:t>이순신 장군은 이런 상황 속에도</a:t>
            </a:r>
            <a:endParaRPr lang="en-US" altLang="ko-KR" b="1" dirty="0">
              <a:solidFill>
                <a:srgbClr val="FFC000"/>
              </a:solidFill>
              <a:latin typeface="나눔스퀘어 Bold" panose="020B0600000101010101" pitchFamily="50" charset="-127"/>
              <a:ea typeface="나눔스퀘어 Bold" panose="020B0600000101010101" pitchFamily="50" charset="-127"/>
            </a:endParaRPr>
          </a:p>
          <a:p>
            <a:r>
              <a:rPr lang="ko-KR" altLang="en-US" b="1" dirty="0" smtClean="0">
                <a:solidFill>
                  <a:srgbClr val="FFC000"/>
                </a:solidFill>
                <a:latin typeface="나눔스퀘어 Bold" panose="020B0600000101010101" pitchFamily="50" charset="-127"/>
                <a:ea typeface="나눔스퀘어 Bold" panose="020B0600000101010101" pitchFamily="50" charset="-127"/>
              </a:rPr>
              <a:t>나라와 </a:t>
            </a:r>
            <a:r>
              <a:rPr lang="ko-KR" altLang="en-US" b="1" dirty="0">
                <a:solidFill>
                  <a:srgbClr val="FFC000"/>
                </a:solidFill>
                <a:latin typeface="나눔스퀘어 Bold" panose="020B0600000101010101" pitchFamily="50" charset="-127"/>
                <a:ea typeface="나눔스퀘어 Bold" panose="020B0600000101010101" pitchFamily="50" charset="-127"/>
              </a:rPr>
              <a:t>백성을 위해 싸우고</a:t>
            </a:r>
            <a:r>
              <a:rPr lang="en-US" altLang="ko-KR" b="1" dirty="0" smtClean="0">
                <a:solidFill>
                  <a:srgbClr val="FFC000"/>
                </a:solidFill>
                <a:latin typeface="나눔스퀘어 Bold" panose="020B0600000101010101" pitchFamily="50" charset="-127"/>
                <a:ea typeface="나눔스퀘어 Bold" panose="020B0600000101010101" pitchFamily="50" charset="-127"/>
              </a:rPr>
              <a:t>, </a:t>
            </a:r>
            <a:r>
              <a:rPr lang="ko-KR" altLang="en-US" b="1" dirty="0" smtClean="0">
                <a:solidFill>
                  <a:srgbClr val="FFC000"/>
                </a:solidFill>
                <a:latin typeface="나눔스퀘어 Bold" panose="020B0600000101010101" pitchFamily="50" charset="-127"/>
                <a:ea typeface="나눔스퀘어 Bold" panose="020B0600000101010101" pitchFamily="50" charset="-127"/>
              </a:rPr>
              <a:t>승리</a:t>
            </a:r>
            <a:r>
              <a:rPr lang="en-US" altLang="ko-KR" b="1" dirty="0" smtClean="0">
                <a:solidFill>
                  <a:srgbClr val="FFC000"/>
                </a:solidFill>
                <a:latin typeface="나눔스퀘어 Bold" panose="020B0600000101010101" pitchFamily="50" charset="-127"/>
                <a:ea typeface="나눔스퀘어 Bold" panose="020B0600000101010101" pitchFamily="50" charset="-127"/>
              </a:rPr>
              <a:t>. </a:t>
            </a:r>
            <a:endParaRPr lang="ko-KR" altLang="en-US" b="1" dirty="0">
              <a:solidFill>
                <a:srgbClr val="FFC000"/>
              </a:solidFill>
              <a:latin typeface="나눔스퀘어 Bold" panose="020B0600000101010101" pitchFamily="50" charset="-127"/>
              <a:ea typeface="나눔스퀘어 Bold" panose="020B0600000101010101" pitchFamily="50" charset="-127"/>
            </a:endParaRPr>
          </a:p>
        </p:txBody>
      </p:sp>
      <p:pic>
        <p:nvPicPr>
          <p:cNvPr id="7" name="그림 6" descr="사람, 실외, 대지, 앉아있는이(가) 표시된 사진&#10;&#10;자동 생성된 설명">
            <a:extLst>
              <a:ext uri="{FF2B5EF4-FFF2-40B4-BE49-F238E27FC236}">
                <a16:creationId xmlns:a16="http://schemas.microsoft.com/office/drawing/2014/main" xmlns="" id="{33644C88-7051-4D25-ABF6-A834A5BC1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555" y="1640078"/>
            <a:ext cx="5202654" cy="38128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직사각형 7">
            <a:extLst>
              <a:ext uri="{FF2B5EF4-FFF2-40B4-BE49-F238E27FC236}">
                <a16:creationId xmlns:a16="http://schemas.microsoft.com/office/drawing/2014/main" xmlns="" id="{24EDB60A-88EE-4624-924F-1D4B6948100C}"/>
              </a:ext>
            </a:extLst>
          </p:cNvPr>
          <p:cNvSpPr/>
          <p:nvPr/>
        </p:nvSpPr>
        <p:spPr>
          <a:xfrm>
            <a:off x="259893" y="198273"/>
            <a:ext cx="5518159" cy="1441805"/>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2_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특별한 이력</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400" kern="0" dirty="0">
                <a:solidFill>
                  <a:prstClr val="white"/>
                </a:solidFill>
                <a:latin typeface="나눔스퀘어 Bold" panose="020B0600000101010101" pitchFamily="50" charset="-127"/>
                <a:ea typeface="나눔스퀘어 Bold" panose="020B0600000101010101" pitchFamily="50" charset="-127"/>
              </a:rPr>
              <a:t>백의 종군</a:t>
            </a:r>
            <a:endParaRPr lang="ko-KR" altLang="en-US" sz="1200" kern="0" dirty="0">
              <a:solidFill>
                <a:prstClr val="white"/>
              </a:solidFill>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xmlns="" id="{7019EEE4-39C3-4771-9134-A4650C72AA2F}"/>
              </a:ext>
            </a:extLst>
          </p:cNvPr>
          <p:cNvSpPr txBox="1"/>
          <p:nvPr/>
        </p:nvSpPr>
        <p:spPr>
          <a:xfrm>
            <a:off x="259893" y="2450876"/>
            <a:ext cx="4884198" cy="883383"/>
          </a:xfrm>
          <a:prstGeom prst="rect">
            <a:avLst/>
          </a:prstGeom>
          <a:noFill/>
        </p:spPr>
        <p:txBody>
          <a:bodyPr wrap="square" rtlCol="0">
            <a:spAutoFit/>
          </a:bodyPr>
          <a:lstStyle/>
          <a:p>
            <a:pPr marL="285750" indent="-285750">
              <a:lnSpc>
                <a:spcPct val="150000"/>
              </a:lnSpc>
              <a:buFontTx/>
              <a:buChar char="-"/>
            </a:pPr>
            <a:r>
              <a:rPr lang="ko-KR" altLang="en-US" dirty="0" err="1" smtClean="0">
                <a:solidFill>
                  <a:schemeClr val="bg1">
                    <a:lumMod val="85000"/>
                  </a:schemeClr>
                </a:solidFill>
                <a:latin typeface="나눔스퀘어 Bold" panose="020B0600000101010101" pitchFamily="50" charset="-127"/>
                <a:ea typeface="나눔스퀘어 Bold" panose="020B0600000101010101" pitchFamily="50" charset="-127"/>
              </a:rPr>
              <a:t>녹둔도</a:t>
            </a: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 전투에서의 패배</a:t>
            </a:r>
            <a:endPar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marL="285750" indent="-285750">
              <a:lnSpc>
                <a:spcPct val="150000"/>
              </a:lnSpc>
              <a:buFontTx/>
              <a:buChar char="-"/>
            </a:pP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선조의 질투심</a:t>
            </a:r>
            <a:endParaRPr lang="en-US" altLang="ko-KR" dirty="0">
              <a:solidFill>
                <a:schemeClr val="bg1">
                  <a:lumMod val="85000"/>
                </a:schemeClr>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346220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직사각형 4">
            <a:extLst>
              <a:ext uri="{FF2B5EF4-FFF2-40B4-BE49-F238E27FC236}">
                <a16:creationId xmlns="" xmlns:a16="http://schemas.microsoft.com/office/drawing/2014/main" id="{24EDB60A-88EE-4624-924F-1D4B6948100C}"/>
              </a:ext>
            </a:extLst>
          </p:cNvPr>
          <p:cNvSpPr/>
          <p:nvPr/>
        </p:nvSpPr>
        <p:spPr>
          <a:xfrm>
            <a:off x="259893" y="198273"/>
            <a:ext cx="5518159" cy="1441805"/>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2_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특별한 이력</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400" kern="0" dirty="0">
                <a:solidFill>
                  <a:prstClr val="white"/>
                </a:solidFill>
                <a:latin typeface="나눔스퀘어 Bold" panose="020B0600000101010101" pitchFamily="50" charset="-127"/>
                <a:ea typeface="나눔스퀘어 Bold" panose="020B0600000101010101" pitchFamily="50" charset="-127"/>
              </a:rPr>
              <a:t>난중 일기</a:t>
            </a:r>
            <a:endParaRPr lang="ko-KR" altLang="en-US" sz="1200" kern="0" dirty="0">
              <a:solidFill>
                <a:prstClr val="white"/>
              </a:solidFill>
              <a:latin typeface="나눔스퀘어 Bold" panose="020B0600000101010101" pitchFamily="50" charset="-127"/>
              <a:ea typeface="나눔스퀘어 Bold" panose="020B0600000101010101" pitchFamily="50" charset="-127"/>
            </a:endParaRPr>
          </a:p>
        </p:txBody>
      </p:sp>
      <p:sp>
        <p:nvSpPr>
          <p:cNvPr id="6" name="직사각형 5">
            <a:extLst>
              <a:ext uri="{FF2B5EF4-FFF2-40B4-BE49-F238E27FC236}">
                <a16:creationId xmlns="" xmlns:a16="http://schemas.microsoft.com/office/drawing/2014/main"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7" name="그림 6" descr="íì¼:external/www.cha.go.kr/1612255.jpg"/>
          <p:cNvPicPr/>
          <p:nvPr/>
        </p:nvPicPr>
        <p:blipFill>
          <a:blip r:embed="rId3">
            <a:extLst>
              <a:ext uri="{28A0092B-C50C-407E-A947-70E740481C1C}">
                <a14:useLocalDpi xmlns:a14="http://schemas.microsoft.com/office/drawing/2010/main" val="0"/>
              </a:ext>
            </a:extLst>
          </a:blip>
          <a:srcRect/>
          <a:stretch>
            <a:fillRect/>
          </a:stretch>
        </p:blipFill>
        <p:spPr bwMode="auto">
          <a:xfrm>
            <a:off x="6705599" y="1640078"/>
            <a:ext cx="4652963" cy="35147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p:cNvSpPr txBox="1"/>
          <p:nvPr/>
        </p:nvSpPr>
        <p:spPr>
          <a:xfrm>
            <a:off x="259893" y="2133528"/>
            <a:ext cx="2577950" cy="738664"/>
          </a:xfrm>
          <a:prstGeom prst="rect">
            <a:avLst/>
          </a:prstGeom>
          <a:noFill/>
        </p:spPr>
        <p:txBody>
          <a:bodyPr wrap="none" rtlCol="0">
            <a:spAutoFit/>
          </a:bodyPr>
          <a:lstStyle/>
          <a:p>
            <a:r>
              <a:rPr lang="ko-KR" altLang="en-US" b="1" dirty="0" smtClean="0">
                <a:solidFill>
                  <a:schemeClr val="bg1">
                    <a:lumMod val="95000"/>
                  </a:schemeClr>
                </a:solidFill>
                <a:latin typeface="나눔스퀘어 Bold" panose="020B0600000101010101" pitchFamily="50" charset="-127"/>
                <a:ea typeface="나눔스퀘어 Bold" panose="020B0600000101010101" pitchFamily="50" charset="-127"/>
              </a:rPr>
              <a:t>난중일기</a:t>
            </a:r>
            <a:r>
              <a:rPr lang="en-US" altLang="ko-KR" dirty="0" smtClean="0">
                <a:solidFill>
                  <a:schemeClr val="bg1">
                    <a:lumMod val="95000"/>
                  </a:schemeClr>
                </a:solidFill>
                <a:latin typeface="나눔스퀘어 Bold" panose="020B0600000101010101" pitchFamily="50" charset="-127"/>
                <a:ea typeface="나눔스퀘어 Bold" panose="020B0600000101010101" pitchFamily="50" charset="-127"/>
              </a:rPr>
              <a:t>(</a:t>
            </a:r>
            <a:r>
              <a:rPr lang="ko-KR" altLang="en-US" dirty="0" err="1" smtClean="0">
                <a:solidFill>
                  <a:schemeClr val="bg1">
                    <a:lumMod val="95000"/>
                  </a:schemeClr>
                </a:solidFill>
                <a:latin typeface="한컴 윤체 L" panose="02020603020101020101" pitchFamily="18" charset="-127"/>
                <a:ea typeface="한컴 윤체 L" panose="02020603020101020101" pitchFamily="18" charset="-127"/>
              </a:rPr>
              <a:t>亂</a:t>
            </a:r>
            <a:r>
              <a:rPr lang="ko-KR" altLang="en-US" dirty="0" err="1" smtClean="0">
                <a:solidFill>
                  <a:schemeClr val="bg1">
                    <a:lumMod val="95000"/>
                  </a:schemeClr>
                </a:solidFill>
                <a:latin typeface="한컴 윤체 L" panose="02020603020101020101" pitchFamily="18" charset="-127"/>
                <a:ea typeface="한컴 윤체 L" panose="02020603020101020101" pitchFamily="18" charset="-127"/>
              </a:rPr>
              <a:t>中日記</a:t>
            </a:r>
            <a:r>
              <a:rPr lang="en-US" altLang="ko-KR" dirty="0" smtClean="0">
                <a:solidFill>
                  <a:schemeClr val="bg1">
                    <a:lumMod val="95000"/>
                  </a:schemeClr>
                </a:solidFill>
                <a:latin typeface="나눔스퀘어 Bold" panose="020B0600000101010101" pitchFamily="50" charset="-127"/>
                <a:ea typeface="나눔스퀘어 Bold" panose="020B0600000101010101" pitchFamily="50" charset="-127"/>
              </a:rPr>
              <a:t>)</a:t>
            </a:r>
          </a:p>
          <a:p>
            <a:r>
              <a:rPr lang="en-US" altLang="ko-KR" dirty="0" smtClean="0">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400" dirty="0" smtClean="0">
                <a:solidFill>
                  <a:srgbClr val="FFC000"/>
                </a:solidFill>
                <a:latin typeface="나눔스퀘어 Bold" panose="020B0600000101010101" pitchFamily="50" charset="-127"/>
                <a:ea typeface="나눔스퀘어 Bold" panose="020B0600000101010101" pitchFamily="50" charset="-127"/>
              </a:rPr>
              <a:t>전란 중</a:t>
            </a:r>
            <a:r>
              <a:rPr lang="ko-KR" altLang="en-US" sz="2400" dirty="0" smtClean="0">
                <a:solidFill>
                  <a:schemeClr val="bg1">
                    <a:lumMod val="95000"/>
                  </a:schemeClr>
                </a:solidFill>
                <a:latin typeface="나눔스퀘어 Bold" panose="020B0600000101010101" pitchFamily="50" charset="-127"/>
                <a:ea typeface="나눔스퀘어 Bold" panose="020B0600000101010101" pitchFamily="50" charset="-127"/>
              </a:rPr>
              <a:t>에 쓴 일기</a:t>
            </a:r>
            <a:endParaRPr lang="ko-KR" altLang="en-US" sz="2400" dirty="0">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9" name="TextBox 8"/>
          <p:cNvSpPr txBox="1"/>
          <p:nvPr/>
        </p:nvSpPr>
        <p:spPr>
          <a:xfrm>
            <a:off x="259893" y="4336357"/>
            <a:ext cx="5572125" cy="1077218"/>
          </a:xfrm>
          <a:prstGeom prst="rect">
            <a:avLst/>
          </a:prstGeom>
          <a:noFill/>
        </p:spPr>
        <p:txBody>
          <a:bodyPr wrap="square" rtlCol="0">
            <a:spAutoFit/>
          </a:bodyPr>
          <a:lstStyle/>
          <a:p>
            <a:r>
              <a:rPr lang="ko-KR" altLang="en-US" dirty="0" smtClean="0">
                <a:solidFill>
                  <a:schemeClr val="bg1">
                    <a:lumMod val="95000"/>
                  </a:schemeClr>
                </a:solidFill>
                <a:latin typeface="나눔스퀘어 Bold" panose="020B0600000101010101" pitchFamily="50" charset="-127"/>
                <a:ea typeface="나눔스퀘어 Bold" panose="020B0600000101010101" pitchFamily="50" charset="-127"/>
              </a:rPr>
              <a:t>▶ 끊임없는 </a:t>
            </a:r>
            <a:r>
              <a:rPr lang="ko-KR" altLang="en-US" b="1" dirty="0" smtClean="0">
                <a:solidFill>
                  <a:schemeClr val="bg1">
                    <a:lumMod val="95000"/>
                  </a:schemeClr>
                </a:solidFill>
                <a:latin typeface="나눔스퀘어 Bold" panose="020B0600000101010101" pitchFamily="50" charset="-127"/>
                <a:ea typeface="나눔스퀘어 Bold" panose="020B0600000101010101" pitchFamily="50" charset="-127"/>
              </a:rPr>
              <a:t>반성</a:t>
            </a:r>
            <a:r>
              <a:rPr lang="ko-KR" altLang="en-US" dirty="0" smtClean="0">
                <a:solidFill>
                  <a:schemeClr val="bg1">
                    <a:lumMod val="95000"/>
                  </a:schemeClr>
                </a:solidFill>
                <a:latin typeface="나눔스퀘어 Bold" panose="020B0600000101010101" pitchFamily="50" charset="-127"/>
                <a:ea typeface="나눔스퀘어 Bold" panose="020B0600000101010101" pitchFamily="50" charset="-127"/>
              </a:rPr>
              <a:t>과 </a:t>
            </a:r>
            <a:r>
              <a:rPr lang="ko-KR" altLang="en-US" b="1" dirty="0" smtClean="0">
                <a:solidFill>
                  <a:schemeClr val="bg1">
                    <a:lumMod val="95000"/>
                  </a:schemeClr>
                </a:solidFill>
                <a:latin typeface="나눔스퀘어 Bold" panose="020B0600000101010101" pitchFamily="50" charset="-127"/>
                <a:ea typeface="나눔스퀘어 Bold" panose="020B0600000101010101" pitchFamily="50" charset="-127"/>
              </a:rPr>
              <a:t>자기 성찰</a:t>
            </a:r>
            <a:endParaRPr lang="en-US" altLang="ko-KR" b="1" dirty="0" smtClean="0">
              <a:solidFill>
                <a:schemeClr val="bg1">
                  <a:lumMod val="95000"/>
                </a:schemeClr>
              </a:solidFill>
              <a:latin typeface="나눔스퀘어 Bold" panose="020B0600000101010101" pitchFamily="50" charset="-127"/>
              <a:ea typeface="나눔스퀘어 Bold" panose="020B0600000101010101" pitchFamily="50" charset="-127"/>
            </a:endParaRPr>
          </a:p>
          <a:p>
            <a:r>
              <a:rPr lang="ko-KR" altLang="en-US" sz="2800" b="1" u="sng" dirty="0" smtClean="0">
                <a:solidFill>
                  <a:srgbClr val="FFC000"/>
                </a:solidFill>
                <a:latin typeface="나눔스퀘어 Bold" panose="020B0600000101010101" pitchFamily="50" charset="-127"/>
                <a:ea typeface="나눔스퀘어 Bold" panose="020B0600000101010101" pitchFamily="50" charset="-127"/>
              </a:rPr>
              <a:t>▶▶ </a:t>
            </a:r>
            <a:r>
              <a:rPr lang="ko-KR" altLang="en-US" sz="2800" b="1" u="sng" dirty="0" err="1" smtClean="0">
                <a:solidFill>
                  <a:srgbClr val="FFC000"/>
                </a:solidFill>
                <a:latin typeface="나눔스퀘어 Bold" panose="020B0600000101010101" pitchFamily="50" charset="-127"/>
                <a:ea typeface="나눔스퀘어 Bold" panose="020B0600000101010101" pitchFamily="50" charset="-127"/>
              </a:rPr>
              <a:t>셀프</a:t>
            </a:r>
            <a:r>
              <a:rPr lang="ko-KR" altLang="en-US" sz="2800" b="1" u="sng" dirty="0" smtClean="0">
                <a:solidFill>
                  <a:srgbClr val="FFC000"/>
                </a:solidFill>
                <a:latin typeface="나눔스퀘어 Bold" panose="020B0600000101010101" pitchFamily="50" charset="-127"/>
                <a:ea typeface="나눔스퀘어 Bold" panose="020B0600000101010101" pitchFamily="50" charset="-127"/>
              </a:rPr>
              <a:t> </a:t>
            </a:r>
            <a:r>
              <a:rPr lang="ko-KR" altLang="en-US" sz="2800" b="1" u="sng" dirty="0" smtClean="0">
                <a:solidFill>
                  <a:srgbClr val="FFC000"/>
                </a:solidFill>
                <a:latin typeface="나눔스퀘어 Bold" panose="020B0600000101010101" pitchFamily="50" charset="-127"/>
                <a:ea typeface="나눔스퀘어 Bold" panose="020B0600000101010101" pitchFamily="50" charset="-127"/>
              </a:rPr>
              <a:t>리더십의 수행</a:t>
            </a:r>
            <a:endParaRPr lang="en-US" altLang="ko-KR" sz="2800" b="1" u="sng" dirty="0">
              <a:solidFill>
                <a:srgbClr val="FFC000"/>
              </a:solidFill>
              <a:latin typeface="나눔스퀘어 Bold" panose="020B0600000101010101" pitchFamily="50" charset="-127"/>
              <a:ea typeface="나눔스퀘어 Bold" panose="020B0600000101010101" pitchFamily="50" charset="-127"/>
            </a:endParaRPr>
          </a:p>
          <a:p>
            <a:r>
              <a:rPr lang="ko-KR" altLang="en-US" dirty="0" smtClean="0">
                <a:solidFill>
                  <a:schemeClr val="bg1">
                    <a:lumMod val="95000"/>
                  </a:schemeClr>
                </a:solidFill>
                <a:latin typeface="나눔스퀘어 Bold" panose="020B0600000101010101" pitchFamily="50" charset="-127"/>
                <a:ea typeface="나눔스퀘어 Bold" panose="020B0600000101010101" pitchFamily="50" charset="-127"/>
              </a:rPr>
              <a:t> </a:t>
            </a:r>
            <a:endParaRPr lang="ko-KR" altLang="en-US" dirty="0">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xmlns="" id="{7019EEE4-39C3-4771-9134-A4650C72AA2F}"/>
              </a:ext>
            </a:extLst>
          </p:cNvPr>
          <p:cNvSpPr txBox="1"/>
          <p:nvPr/>
        </p:nvSpPr>
        <p:spPr>
          <a:xfrm>
            <a:off x="259893" y="2997529"/>
            <a:ext cx="4754025" cy="1338828"/>
          </a:xfrm>
          <a:prstGeom prst="rect">
            <a:avLst/>
          </a:prstGeom>
          <a:noFill/>
        </p:spPr>
        <p:txBody>
          <a:bodyPr wrap="square" rtlCol="0">
            <a:spAutoFit/>
          </a:bodyPr>
          <a:lstStyle/>
          <a:p>
            <a:pPr marL="285750" indent="-285750">
              <a:lnSpc>
                <a:spcPct val="150000"/>
              </a:lnSpc>
              <a:buFontTx/>
              <a:buChar char="-"/>
            </a:pP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자신에 대한 성찰</a:t>
            </a:r>
            <a:endPar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marL="285750" indent="-285750">
              <a:lnSpc>
                <a:spcPct val="150000"/>
              </a:lnSpc>
              <a:buFontTx/>
              <a:buChar char="-"/>
            </a:pP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군무 내용</a:t>
            </a:r>
            <a:endPar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marL="285750" indent="-285750">
              <a:lnSpc>
                <a:spcPct val="150000"/>
              </a:lnSpc>
              <a:buFontTx/>
              <a:buChar char="-"/>
            </a:pP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사적인 정서</a:t>
            </a:r>
            <a:endPar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60357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xmlns="" id="{24EDB60A-88EE-4624-924F-1D4B6948100C}"/>
              </a:ext>
            </a:extLst>
          </p:cNvPr>
          <p:cNvSpPr/>
          <p:nvPr/>
        </p:nvSpPr>
        <p:spPr>
          <a:xfrm>
            <a:off x="259893" y="198273"/>
            <a:ext cx="5518159" cy="1400063"/>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3_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업적</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400" kern="0" dirty="0" smtClean="0">
                <a:solidFill>
                  <a:prstClr val="white"/>
                </a:solidFill>
                <a:latin typeface="나눔스퀘어 Bold" panose="020B0600000101010101" pitchFamily="50" charset="-127"/>
                <a:ea typeface="나눔스퀘어 Bold" panose="020B0600000101010101" pitchFamily="50" charset="-127"/>
              </a:rPr>
              <a:t>한산도 대첩</a:t>
            </a:r>
            <a:endParaRPr lang="ko-KR" altLang="en-US" sz="1200" kern="0" dirty="0">
              <a:solidFill>
                <a:prstClr val="white"/>
              </a:solidFill>
              <a:latin typeface="나눔스퀘어 Bold" panose="020B0600000101010101" pitchFamily="50" charset="-127"/>
              <a:ea typeface="나눔스퀘어 Bold" panose="020B0600000101010101" pitchFamily="50" charset="-127"/>
            </a:endParaRPr>
          </a:p>
        </p:txBody>
      </p:sp>
      <p:sp>
        <p:nvSpPr>
          <p:cNvPr id="43" name="직사각형 42">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5" name="그림 4">
            <a:extLst>
              <a:ext uri="{FF2B5EF4-FFF2-40B4-BE49-F238E27FC236}">
                <a16:creationId xmlns:a16="http://schemas.microsoft.com/office/drawing/2014/main" xmlns="" id="{AF084686-89BA-4CC3-BA72-C658C4F3A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50766">
            <a:off x="5430327" y="1384437"/>
            <a:ext cx="4025823" cy="28377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xmlns="" id="{7019EEE4-39C3-4771-9134-A4650C72AA2F}"/>
              </a:ext>
            </a:extLst>
          </p:cNvPr>
          <p:cNvSpPr txBox="1"/>
          <p:nvPr/>
        </p:nvSpPr>
        <p:spPr>
          <a:xfrm>
            <a:off x="259893" y="2803297"/>
            <a:ext cx="4884198" cy="1754326"/>
          </a:xfrm>
          <a:prstGeom prst="rect">
            <a:avLst/>
          </a:prstGeom>
          <a:noFill/>
        </p:spPr>
        <p:txBody>
          <a:bodyPr wrap="square" rtlCol="0">
            <a:spAutoFit/>
          </a:bodyPr>
          <a:lstStyle/>
          <a:p>
            <a:pPr marL="285750" indent="-285750">
              <a:lnSpc>
                <a:spcPct val="150000"/>
              </a:lnSpc>
              <a:buFontTx/>
              <a:buChar char="-"/>
            </a:pP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임진왜란의 </a:t>
            </a:r>
            <a:r>
              <a:rPr lang="en-US" altLang="ko-KR" dirty="0" smtClean="0">
                <a:solidFill>
                  <a:srgbClr val="FFC000"/>
                </a:solidFill>
                <a:latin typeface="나눔스퀘어 Bold" panose="020B0600000101010101" pitchFamily="50" charset="-127"/>
                <a:ea typeface="나눔스퀘어 Bold" panose="020B0600000101010101" pitchFamily="50" charset="-127"/>
              </a:rPr>
              <a:t>3</a:t>
            </a:r>
            <a:r>
              <a:rPr lang="ko-KR" altLang="en-US" dirty="0" smtClean="0">
                <a:solidFill>
                  <a:srgbClr val="FFC000"/>
                </a:solidFill>
                <a:latin typeface="나눔스퀘어 Bold" panose="020B0600000101010101" pitchFamily="50" charset="-127"/>
                <a:ea typeface="나눔스퀘어 Bold" panose="020B0600000101010101" pitchFamily="50" charset="-127"/>
              </a:rPr>
              <a:t>대 대첩</a:t>
            </a:r>
            <a:r>
              <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rPr>
              <a:t>.</a:t>
            </a:r>
          </a:p>
          <a:p>
            <a:pPr marL="285750" indent="-285750">
              <a:lnSpc>
                <a:spcPct val="150000"/>
              </a:lnSpc>
              <a:buFontTx/>
              <a:buChar char="-"/>
            </a:pP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조선 전선 </a:t>
            </a:r>
            <a:r>
              <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rPr>
              <a:t>56</a:t>
            </a: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척 </a:t>
            </a:r>
            <a:r>
              <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rPr>
              <a:t>vs </a:t>
            </a: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일본 전선 </a:t>
            </a:r>
            <a:r>
              <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rPr>
              <a:t>73</a:t>
            </a: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척</a:t>
            </a:r>
            <a:endPar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marL="285750" indent="-285750">
              <a:lnSpc>
                <a:spcPct val="150000"/>
              </a:lnSpc>
              <a:buFontTx/>
              <a:buChar char="-"/>
            </a:pP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적들을 한산 앞바다로 유인</a:t>
            </a:r>
            <a:endPar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endParaRPr>
          </a:p>
          <a:p>
            <a:pPr marL="285750" indent="-285750">
              <a:lnSpc>
                <a:spcPct val="150000"/>
              </a:lnSpc>
              <a:buFontTx/>
              <a:buChar char="-"/>
            </a:pPr>
            <a:r>
              <a:rPr lang="ko-KR" altLang="en-US" dirty="0" smtClean="0">
                <a:solidFill>
                  <a:schemeClr val="bg1">
                    <a:lumMod val="85000"/>
                  </a:schemeClr>
                </a:solidFill>
                <a:latin typeface="나눔스퀘어 Bold" panose="020B0600000101010101" pitchFamily="50" charset="-127"/>
                <a:ea typeface="나눔스퀘어 Bold" panose="020B0600000101010101" pitchFamily="50" charset="-127"/>
              </a:rPr>
              <a:t>거북선 등장</a:t>
            </a:r>
            <a:endParaRPr lang="en-US" altLang="ko-KR" dirty="0" smtClean="0">
              <a:solidFill>
                <a:schemeClr val="bg1">
                  <a:lumMod val="85000"/>
                </a:schemeClr>
              </a:solidFill>
              <a:latin typeface="나눔스퀘어 Bold" panose="020B0600000101010101" pitchFamily="50" charset="-127"/>
              <a:ea typeface="나눔스퀘어 Bold" panose="020B0600000101010101" pitchFamily="50" charset="-127"/>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3431" y="3229891"/>
            <a:ext cx="4744939" cy="30218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520577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3" name="직사각형 42">
            <a:extLst>
              <a:ext uri="{FF2B5EF4-FFF2-40B4-BE49-F238E27FC236}">
                <a16:creationId xmlns:a16="http://schemas.microsoft.com/office/drawing/2014/main" xmlns="" id="{32B56811-2E7B-4FBF-99CB-4CECF20A9AC0}"/>
              </a:ext>
            </a:extLst>
          </p:cNvPr>
          <p:cNvSpPr/>
          <p:nvPr/>
        </p:nvSpPr>
        <p:spPr>
          <a:xfrm>
            <a:off x="0" y="472736"/>
            <a:ext cx="45719" cy="64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5" name="직사각형 4">
            <a:extLst>
              <a:ext uri="{FF2B5EF4-FFF2-40B4-BE49-F238E27FC236}">
                <a16:creationId xmlns:a16="http://schemas.microsoft.com/office/drawing/2014/main" xmlns="" id="{24EDB60A-88EE-4624-924F-1D4B6948100C}"/>
              </a:ext>
            </a:extLst>
          </p:cNvPr>
          <p:cNvSpPr/>
          <p:nvPr/>
        </p:nvSpPr>
        <p:spPr>
          <a:xfrm>
            <a:off x="259893" y="198273"/>
            <a:ext cx="5518159" cy="1400063"/>
          </a:xfrm>
          <a:prstGeom prst="rect">
            <a:avLst/>
          </a:prstGeom>
          <a:noFill/>
        </p:spPr>
        <p:txBody>
          <a:bodyPr wrap="square">
            <a:spAutoFit/>
          </a:bodyPr>
          <a:lstStyle/>
          <a:p>
            <a:pPr latinLnBrk="0">
              <a:lnSpc>
                <a:spcPct val="150000"/>
              </a:lnSpc>
              <a:defRPr/>
            </a:pPr>
            <a:r>
              <a:rPr lang="en-US" altLang="ko-KR" sz="4400" i="1" kern="0" dirty="0">
                <a:solidFill>
                  <a:prstClr val="white"/>
                </a:solidFill>
                <a:latin typeface="나눔스퀘어 ExtraBold" panose="020B0600000101010101" pitchFamily="50" charset="-127"/>
                <a:ea typeface="나눔스퀘어 ExtraBold" panose="020B0600000101010101" pitchFamily="50" charset="-127"/>
              </a:rPr>
              <a:t>3_</a:t>
            </a:r>
            <a:r>
              <a:rPr lang="ko-KR" altLang="en-US" sz="4400" i="1" kern="0" dirty="0">
                <a:solidFill>
                  <a:prstClr val="white"/>
                </a:solidFill>
                <a:latin typeface="나눔스퀘어 ExtraBold" panose="020B0600000101010101" pitchFamily="50" charset="-127"/>
                <a:ea typeface="나눔스퀘어 ExtraBold" panose="020B0600000101010101" pitchFamily="50" charset="-127"/>
              </a:rPr>
              <a:t>업적</a:t>
            </a:r>
            <a:endParaRPr lang="en-US" altLang="ko-KR" sz="4400" i="1" kern="0" dirty="0">
              <a:solidFill>
                <a:prstClr val="white"/>
              </a:solidFill>
              <a:latin typeface="나눔스퀘어 ExtraBold" panose="020B0600000101010101" pitchFamily="50" charset="-127"/>
              <a:ea typeface="나눔스퀘어 ExtraBold" panose="020B0600000101010101" pitchFamily="50" charset="-127"/>
            </a:endParaRPr>
          </a:p>
          <a:p>
            <a:pPr latinLnBrk="0">
              <a:lnSpc>
                <a:spcPct val="150000"/>
              </a:lnSpc>
              <a:defRPr/>
            </a:pPr>
            <a:r>
              <a:rPr lang="ko-KR" altLang="en-US" sz="1400" kern="0" dirty="0" smtClean="0">
                <a:solidFill>
                  <a:prstClr val="white"/>
                </a:solidFill>
                <a:latin typeface="나눔스퀘어 Bold" panose="020B0600000101010101" pitchFamily="50" charset="-127"/>
                <a:ea typeface="나눔스퀘어 Bold" panose="020B0600000101010101" pitchFamily="50" charset="-127"/>
              </a:rPr>
              <a:t>한산도 대첩</a:t>
            </a:r>
            <a:endParaRPr lang="ko-KR" altLang="en-US" sz="1200" kern="0" dirty="0">
              <a:solidFill>
                <a:prstClr val="white"/>
              </a:solidFill>
              <a:latin typeface="나눔스퀘어 Bold" panose="020B0600000101010101" pitchFamily="50" charset="-127"/>
              <a:ea typeface="나눔스퀘어 Bold" panose="020B0600000101010101" pitchFamily="50" charset="-127"/>
            </a:endParaRPr>
          </a:p>
        </p:txBody>
      </p:sp>
      <p:pic>
        <p:nvPicPr>
          <p:cNvPr id="2" name="한산대첩.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6709" y="1598334"/>
            <a:ext cx="8361019" cy="47030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37330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645</Words>
  <Application>Microsoft Office PowerPoint</Application>
  <PresentationFormat>사용자 지정</PresentationFormat>
  <Paragraphs>128</Paragraphs>
  <Slides>16</Slides>
  <Notes>8</Notes>
  <HiddenSlides>0</HiddenSlides>
  <MMClips>3</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16</vt:i4>
      </vt:variant>
    </vt:vector>
  </HeadingPairs>
  <TitlesOfParts>
    <vt:vector size="27" baseType="lpstr">
      <vt:lpstr>굴림</vt:lpstr>
      <vt:lpstr>Arial</vt:lpstr>
      <vt:lpstr>나눔스퀘어 Bold</vt:lpstr>
      <vt:lpstr>나눔스퀘어 ExtraBold</vt:lpstr>
      <vt:lpstr>한컴 윤체 L</vt:lpstr>
      <vt:lpstr>나눔바른고딕 UltraLight</vt:lpstr>
      <vt:lpstr>나눔스퀘어라운드 Regular</vt:lpstr>
      <vt:lpstr>나눔스퀘어OTF_ac</vt:lpstr>
      <vt:lpstr>맑은 고딕</vt:lpstr>
      <vt:lpstr>新細明體</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강민경</dc:creator>
  <cp:lastModifiedBy>강민경</cp:lastModifiedBy>
  <cp:revision>17</cp:revision>
  <dcterms:created xsi:type="dcterms:W3CDTF">2019-04-30T07:08:39Z</dcterms:created>
  <dcterms:modified xsi:type="dcterms:W3CDTF">2019-05-20T15:43:58Z</dcterms:modified>
</cp:coreProperties>
</file>